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4CDF1F-3372-41EE-B97C-40696B09D7E5}" v="228" dt="2023-04-14T14:38:37.3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eiroz, Gabriela Reis Diccini" userId="257390a7-883a-466f-9e47-f5f9a98b3f7b" providerId="ADAL" clId="{3B4CDF1F-3372-41EE-B97C-40696B09D7E5}"/>
    <pc:docChg chg="undo custSel addSld modSld sldOrd">
      <pc:chgData name="Queiroz, Gabriela Reis Diccini" userId="257390a7-883a-466f-9e47-f5f9a98b3f7b" providerId="ADAL" clId="{3B4CDF1F-3372-41EE-B97C-40696B09D7E5}" dt="2023-04-14T14:40:26.899" v="2110" actId="114"/>
      <pc:docMkLst>
        <pc:docMk/>
      </pc:docMkLst>
      <pc:sldChg chg="modSp mod">
        <pc:chgData name="Queiroz, Gabriela Reis Diccini" userId="257390a7-883a-466f-9e47-f5f9a98b3f7b" providerId="ADAL" clId="{3B4CDF1F-3372-41EE-B97C-40696B09D7E5}" dt="2023-04-14T14:40:10.250" v="2109" actId="403"/>
        <pc:sldMkLst>
          <pc:docMk/>
          <pc:sldMk cId="2003231949" sldId="256"/>
        </pc:sldMkLst>
        <pc:spChg chg="mod">
          <ac:chgData name="Queiroz, Gabriela Reis Diccini" userId="257390a7-883a-466f-9e47-f5f9a98b3f7b" providerId="ADAL" clId="{3B4CDF1F-3372-41EE-B97C-40696B09D7E5}" dt="2023-04-14T14:40:10.250" v="2109" actId="403"/>
          <ac:spMkLst>
            <pc:docMk/>
            <pc:sldMk cId="2003231949" sldId="256"/>
            <ac:spMk id="4" creationId="{BA380C23-A815-28B6-C767-6E32463305F1}"/>
          </ac:spMkLst>
        </pc:spChg>
      </pc:sldChg>
      <pc:sldChg chg="addSp delSp modSp new mod modClrScheme chgLayout">
        <pc:chgData name="Queiroz, Gabriela Reis Diccini" userId="257390a7-883a-466f-9e47-f5f9a98b3f7b" providerId="ADAL" clId="{3B4CDF1F-3372-41EE-B97C-40696B09D7E5}" dt="2023-04-14T14:38:15.288" v="2087" actId="404"/>
        <pc:sldMkLst>
          <pc:docMk/>
          <pc:sldMk cId="2119942665" sldId="257"/>
        </pc:sldMkLst>
        <pc:spChg chg="del mod ord">
          <ac:chgData name="Queiroz, Gabriela Reis Diccini" userId="257390a7-883a-466f-9e47-f5f9a98b3f7b" providerId="ADAL" clId="{3B4CDF1F-3372-41EE-B97C-40696B09D7E5}" dt="2023-04-14T13:36:15.505" v="125" actId="700"/>
          <ac:spMkLst>
            <pc:docMk/>
            <pc:sldMk cId="2119942665" sldId="257"/>
            <ac:spMk id="2" creationId="{1D47DB24-F524-EF63-21DE-CF1F7636C87F}"/>
          </ac:spMkLst>
        </pc:spChg>
        <pc:spChg chg="del mod ord">
          <ac:chgData name="Queiroz, Gabriela Reis Diccini" userId="257390a7-883a-466f-9e47-f5f9a98b3f7b" providerId="ADAL" clId="{3B4CDF1F-3372-41EE-B97C-40696B09D7E5}" dt="2023-04-14T13:36:15.505" v="125" actId="700"/>
          <ac:spMkLst>
            <pc:docMk/>
            <pc:sldMk cId="2119942665" sldId="257"/>
            <ac:spMk id="3" creationId="{09B2A2A0-9352-FA23-8AE4-91932E391612}"/>
          </ac:spMkLst>
        </pc:spChg>
        <pc:spChg chg="del mod ord">
          <ac:chgData name="Queiroz, Gabriela Reis Diccini" userId="257390a7-883a-466f-9e47-f5f9a98b3f7b" providerId="ADAL" clId="{3B4CDF1F-3372-41EE-B97C-40696B09D7E5}" dt="2023-04-14T13:36:15.505" v="125" actId="700"/>
          <ac:spMkLst>
            <pc:docMk/>
            <pc:sldMk cId="2119942665" sldId="257"/>
            <ac:spMk id="4" creationId="{740C55F7-A953-828A-DCCF-615091D2C855}"/>
          </ac:spMkLst>
        </pc:spChg>
        <pc:spChg chg="mod ord">
          <ac:chgData name="Queiroz, Gabriela Reis Diccini" userId="257390a7-883a-466f-9e47-f5f9a98b3f7b" providerId="ADAL" clId="{3B4CDF1F-3372-41EE-B97C-40696B09D7E5}" dt="2023-04-14T13:43:22.332" v="1329" actId="700"/>
          <ac:spMkLst>
            <pc:docMk/>
            <pc:sldMk cId="2119942665" sldId="257"/>
            <ac:spMk id="5" creationId="{C4DE4FB9-8759-619E-4589-7EDC674F4817}"/>
          </ac:spMkLst>
        </pc:spChg>
        <pc:spChg chg="del mod ord">
          <ac:chgData name="Queiroz, Gabriela Reis Diccini" userId="257390a7-883a-466f-9e47-f5f9a98b3f7b" providerId="ADAL" clId="{3B4CDF1F-3372-41EE-B97C-40696B09D7E5}" dt="2023-04-14T13:36:15.505" v="125" actId="700"/>
          <ac:spMkLst>
            <pc:docMk/>
            <pc:sldMk cId="2119942665" sldId="257"/>
            <ac:spMk id="6" creationId="{F4703137-0CAF-23B1-A983-CDEF5FE16788}"/>
          </ac:spMkLst>
        </pc:spChg>
        <pc:spChg chg="del mod ord">
          <ac:chgData name="Queiroz, Gabriela Reis Diccini" userId="257390a7-883a-466f-9e47-f5f9a98b3f7b" providerId="ADAL" clId="{3B4CDF1F-3372-41EE-B97C-40696B09D7E5}" dt="2023-04-14T13:36:15.505" v="125" actId="700"/>
          <ac:spMkLst>
            <pc:docMk/>
            <pc:sldMk cId="2119942665" sldId="257"/>
            <ac:spMk id="7" creationId="{2E60030D-A813-DB3F-D6F5-637B6A98FD54}"/>
          </ac:spMkLst>
        </pc:spChg>
        <pc:spChg chg="del mod ord">
          <ac:chgData name="Queiroz, Gabriela Reis Diccini" userId="257390a7-883a-466f-9e47-f5f9a98b3f7b" providerId="ADAL" clId="{3B4CDF1F-3372-41EE-B97C-40696B09D7E5}" dt="2023-04-14T13:36:15.505" v="125" actId="700"/>
          <ac:spMkLst>
            <pc:docMk/>
            <pc:sldMk cId="2119942665" sldId="257"/>
            <ac:spMk id="8" creationId="{05A35A69-8456-C080-05EE-8BECEF2E1824}"/>
          </ac:spMkLst>
        </pc:spChg>
        <pc:spChg chg="del mod ord">
          <ac:chgData name="Queiroz, Gabriela Reis Diccini" userId="257390a7-883a-466f-9e47-f5f9a98b3f7b" providerId="ADAL" clId="{3B4CDF1F-3372-41EE-B97C-40696B09D7E5}" dt="2023-04-14T13:36:15.505" v="125" actId="700"/>
          <ac:spMkLst>
            <pc:docMk/>
            <pc:sldMk cId="2119942665" sldId="257"/>
            <ac:spMk id="9" creationId="{247E96F7-A7BA-DE8F-187D-5A1961862FA3}"/>
          </ac:spMkLst>
        </pc:spChg>
        <pc:spChg chg="del mod ord">
          <ac:chgData name="Queiroz, Gabriela Reis Diccini" userId="257390a7-883a-466f-9e47-f5f9a98b3f7b" providerId="ADAL" clId="{3B4CDF1F-3372-41EE-B97C-40696B09D7E5}" dt="2023-04-14T13:36:15.505" v="125" actId="700"/>
          <ac:spMkLst>
            <pc:docMk/>
            <pc:sldMk cId="2119942665" sldId="257"/>
            <ac:spMk id="10" creationId="{AD1650A7-AA85-8842-2152-2929425F6525}"/>
          </ac:spMkLst>
        </pc:spChg>
        <pc:spChg chg="add del mod ord">
          <ac:chgData name="Queiroz, Gabriela Reis Diccini" userId="257390a7-883a-466f-9e47-f5f9a98b3f7b" providerId="ADAL" clId="{3B4CDF1F-3372-41EE-B97C-40696B09D7E5}" dt="2023-04-14T13:37:17.678" v="305" actId="700"/>
          <ac:spMkLst>
            <pc:docMk/>
            <pc:sldMk cId="2119942665" sldId="257"/>
            <ac:spMk id="11" creationId="{EBB2AF65-7834-EE03-7DFD-CEADFC16A021}"/>
          </ac:spMkLst>
        </pc:spChg>
        <pc:spChg chg="add del mod ord">
          <ac:chgData name="Queiroz, Gabriela Reis Diccini" userId="257390a7-883a-466f-9e47-f5f9a98b3f7b" providerId="ADAL" clId="{3B4CDF1F-3372-41EE-B97C-40696B09D7E5}" dt="2023-04-14T14:37:37.682" v="2083" actId="478"/>
          <ac:spMkLst>
            <pc:docMk/>
            <pc:sldMk cId="2119942665" sldId="257"/>
            <ac:spMk id="12" creationId="{1153857D-8627-5A79-D567-16D498352736}"/>
          </ac:spMkLst>
        </pc:spChg>
        <pc:spChg chg="add del mod ord">
          <ac:chgData name="Queiroz, Gabriela Reis Diccini" userId="257390a7-883a-466f-9e47-f5f9a98b3f7b" providerId="ADAL" clId="{3B4CDF1F-3372-41EE-B97C-40696B09D7E5}" dt="2023-04-14T13:37:17.678" v="305" actId="700"/>
          <ac:spMkLst>
            <pc:docMk/>
            <pc:sldMk cId="2119942665" sldId="257"/>
            <ac:spMk id="13" creationId="{491D685D-95DF-D5F3-710F-6B431B2CA6BC}"/>
          </ac:spMkLst>
        </pc:spChg>
        <pc:spChg chg="add del mod ord">
          <ac:chgData name="Queiroz, Gabriela Reis Diccini" userId="257390a7-883a-466f-9e47-f5f9a98b3f7b" providerId="ADAL" clId="{3B4CDF1F-3372-41EE-B97C-40696B09D7E5}" dt="2023-04-14T13:37:17.678" v="305" actId="700"/>
          <ac:spMkLst>
            <pc:docMk/>
            <pc:sldMk cId="2119942665" sldId="257"/>
            <ac:spMk id="14" creationId="{AC4529F0-A93B-748F-9DDE-549FB63B6355}"/>
          </ac:spMkLst>
        </pc:spChg>
        <pc:spChg chg="add del mod ord">
          <ac:chgData name="Queiroz, Gabriela Reis Diccini" userId="257390a7-883a-466f-9e47-f5f9a98b3f7b" providerId="ADAL" clId="{3B4CDF1F-3372-41EE-B97C-40696B09D7E5}" dt="2023-04-14T13:37:17.678" v="305" actId="700"/>
          <ac:spMkLst>
            <pc:docMk/>
            <pc:sldMk cId="2119942665" sldId="257"/>
            <ac:spMk id="15" creationId="{D9AD4CB9-BE3D-F744-2DCF-F24175D6B6C1}"/>
          </ac:spMkLst>
        </pc:spChg>
        <pc:spChg chg="add del mod ord">
          <ac:chgData name="Queiroz, Gabriela Reis Diccini" userId="257390a7-883a-466f-9e47-f5f9a98b3f7b" providerId="ADAL" clId="{3B4CDF1F-3372-41EE-B97C-40696B09D7E5}" dt="2023-04-14T13:37:17.678" v="305" actId="700"/>
          <ac:spMkLst>
            <pc:docMk/>
            <pc:sldMk cId="2119942665" sldId="257"/>
            <ac:spMk id="16" creationId="{02D203F1-DB0B-E132-E485-2C96478176FF}"/>
          </ac:spMkLst>
        </pc:spChg>
        <pc:spChg chg="add del mod ord">
          <ac:chgData name="Queiroz, Gabriela Reis Diccini" userId="257390a7-883a-466f-9e47-f5f9a98b3f7b" providerId="ADAL" clId="{3B4CDF1F-3372-41EE-B97C-40696B09D7E5}" dt="2023-04-14T13:37:17.678" v="305" actId="700"/>
          <ac:spMkLst>
            <pc:docMk/>
            <pc:sldMk cId="2119942665" sldId="257"/>
            <ac:spMk id="17" creationId="{9360A9C9-E896-F591-D90D-AB74B6DB2F4A}"/>
          </ac:spMkLst>
        </pc:spChg>
        <pc:spChg chg="add del mod ord">
          <ac:chgData name="Queiroz, Gabriela Reis Diccini" userId="257390a7-883a-466f-9e47-f5f9a98b3f7b" providerId="ADAL" clId="{3B4CDF1F-3372-41EE-B97C-40696B09D7E5}" dt="2023-04-14T13:37:17.678" v="305" actId="700"/>
          <ac:spMkLst>
            <pc:docMk/>
            <pc:sldMk cId="2119942665" sldId="257"/>
            <ac:spMk id="18" creationId="{57CD4554-F00B-D909-9DBA-B5A2409F91CA}"/>
          </ac:spMkLst>
        </pc:spChg>
        <pc:spChg chg="add del mod ord">
          <ac:chgData name="Queiroz, Gabriela Reis Diccini" userId="257390a7-883a-466f-9e47-f5f9a98b3f7b" providerId="ADAL" clId="{3B4CDF1F-3372-41EE-B97C-40696B09D7E5}" dt="2023-04-14T13:37:17.678" v="305" actId="700"/>
          <ac:spMkLst>
            <pc:docMk/>
            <pc:sldMk cId="2119942665" sldId="257"/>
            <ac:spMk id="19" creationId="{485A5462-783A-1897-E79E-FE0C35BCB6A4}"/>
          </ac:spMkLst>
        </pc:spChg>
        <pc:spChg chg="add del mod ord">
          <ac:chgData name="Queiroz, Gabriela Reis Diccini" userId="257390a7-883a-466f-9e47-f5f9a98b3f7b" providerId="ADAL" clId="{3B4CDF1F-3372-41EE-B97C-40696B09D7E5}" dt="2023-04-14T13:37:17.678" v="305" actId="700"/>
          <ac:spMkLst>
            <pc:docMk/>
            <pc:sldMk cId="2119942665" sldId="257"/>
            <ac:spMk id="20" creationId="{2576485E-D55D-037B-67EB-CBBD67719EA9}"/>
          </ac:spMkLst>
        </pc:spChg>
        <pc:spChg chg="add mod ord">
          <ac:chgData name="Queiroz, Gabriela Reis Diccini" userId="257390a7-883a-466f-9e47-f5f9a98b3f7b" providerId="ADAL" clId="{3B4CDF1F-3372-41EE-B97C-40696B09D7E5}" dt="2023-04-14T14:38:15.288" v="2087" actId="404"/>
          <ac:spMkLst>
            <pc:docMk/>
            <pc:sldMk cId="2119942665" sldId="257"/>
            <ac:spMk id="21" creationId="{8E183E5A-B733-2AC9-7F84-32AAE381FC5D}"/>
          </ac:spMkLst>
        </pc:spChg>
        <pc:spChg chg="add del mod ord">
          <ac:chgData name="Queiroz, Gabriela Reis Diccini" userId="257390a7-883a-466f-9e47-f5f9a98b3f7b" providerId="ADAL" clId="{3B4CDF1F-3372-41EE-B97C-40696B09D7E5}" dt="2023-04-14T14:37:41.253" v="2084" actId="478"/>
          <ac:spMkLst>
            <pc:docMk/>
            <pc:sldMk cId="2119942665" sldId="257"/>
            <ac:spMk id="22" creationId="{0FBE65CA-F964-3113-4BDF-33EC97D0231B}"/>
          </ac:spMkLst>
        </pc:spChg>
      </pc:sldChg>
      <pc:sldChg chg="addSp delSp modSp add mod">
        <pc:chgData name="Queiroz, Gabriela Reis Diccini" userId="257390a7-883a-466f-9e47-f5f9a98b3f7b" providerId="ADAL" clId="{3B4CDF1F-3372-41EE-B97C-40696B09D7E5}" dt="2023-04-14T14:38:23.769" v="2089" actId="1076"/>
        <pc:sldMkLst>
          <pc:docMk/>
          <pc:sldMk cId="1395938243" sldId="258"/>
        </pc:sldMkLst>
        <pc:spChg chg="add del mod">
          <ac:chgData name="Queiroz, Gabriela Reis Diccini" userId="257390a7-883a-466f-9e47-f5f9a98b3f7b" providerId="ADAL" clId="{3B4CDF1F-3372-41EE-B97C-40696B09D7E5}" dt="2023-04-14T13:43:35.306" v="1332" actId="478"/>
          <ac:spMkLst>
            <pc:docMk/>
            <pc:sldMk cId="1395938243" sldId="258"/>
            <ac:spMk id="3" creationId="{1FD3271D-B96A-62BD-BD12-7096DFD4F578}"/>
          </ac:spMkLst>
        </pc:spChg>
        <pc:spChg chg="add del mod">
          <ac:chgData name="Queiroz, Gabriela Reis Diccini" userId="257390a7-883a-466f-9e47-f5f9a98b3f7b" providerId="ADAL" clId="{3B4CDF1F-3372-41EE-B97C-40696B09D7E5}" dt="2023-04-14T13:44:00.453" v="1334"/>
          <ac:spMkLst>
            <pc:docMk/>
            <pc:sldMk cId="1395938243" sldId="258"/>
            <ac:spMk id="6" creationId="{674C01F2-14DF-3E6A-155A-3C59CD55AD48}"/>
          </ac:spMkLst>
        </pc:spChg>
        <pc:spChg chg="del mod topLvl">
          <ac:chgData name="Queiroz, Gabriela Reis Diccini" userId="257390a7-883a-466f-9e47-f5f9a98b3f7b" providerId="ADAL" clId="{3B4CDF1F-3372-41EE-B97C-40696B09D7E5}" dt="2023-04-14T13:46:05.981" v="1348" actId="478"/>
          <ac:spMkLst>
            <pc:docMk/>
            <pc:sldMk cId="1395938243" sldId="258"/>
            <ac:spMk id="9" creationId="{2DDFFC89-0678-C683-9E6E-260569A80463}"/>
          </ac:spMkLst>
        </pc:spChg>
        <pc:spChg chg="del">
          <ac:chgData name="Queiroz, Gabriela Reis Diccini" userId="257390a7-883a-466f-9e47-f5f9a98b3f7b" providerId="ADAL" clId="{3B4CDF1F-3372-41EE-B97C-40696B09D7E5}" dt="2023-04-14T13:43:32.045" v="1331" actId="478"/>
          <ac:spMkLst>
            <pc:docMk/>
            <pc:sldMk cId="1395938243" sldId="258"/>
            <ac:spMk id="12" creationId="{1153857D-8627-5A79-D567-16D498352736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13" creationId="{B43084A3-CD84-3124-6403-299BCF45A5AE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14" creationId="{C62BF316-1694-0071-D8D7-2DBC7E108519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15" creationId="{802ACBD9-883E-5701-178C-D936BE0C9AE3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16" creationId="{221FD2E6-10E9-5702-952E-2767DE739637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17" creationId="{3A5D63BB-31F6-9B62-198C-C9528AD91B84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18" creationId="{49EC664B-F3AA-E8E1-1DF9-4A4D9124E58E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19" creationId="{1C8AD746-7BCA-1A4F-125F-CA5AF5D47390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20" creationId="{E533B8B4-9766-B09B-0F80-0607F4673129}"/>
          </ac:spMkLst>
        </pc:spChg>
        <pc:spChg chg="del">
          <ac:chgData name="Queiroz, Gabriela Reis Diccini" userId="257390a7-883a-466f-9e47-f5f9a98b3f7b" providerId="ADAL" clId="{3B4CDF1F-3372-41EE-B97C-40696B09D7E5}" dt="2023-04-14T13:43:32.045" v="1331" actId="478"/>
          <ac:spMkLst>
            <pc:docMk/>
            <pc:sldMk cId="1395938243" sldId="258"/>
            <ac:spMk id="21" creationId="{8E183E5A-B733-2AC9-7F84-32AAE381FC5D}"/>
          </ac:spMkLst>
        </pc:spChg>
        <pc:spChg chg="del">
          <ac:chgData name="Queiroz, Gabriela Reis Diccini" userId="257390a7-883a-466f-9e47-f5f9a98b3f7b" providerId="ADAL" clId="{3B4CDF1F-3372-41EE-B97C-40696B09D7E5}" dt="2023-04-14T13:43:32.045" v="1331" actId="478"/>
          <ac:spMkLst>
            <pc:docMk/>
            <pc:sldMk cId="1395938243" sldId="258"/>
            <ac:spMk id="22" creationId="{0FBE65CA-F964-3113-4BDF-33EC97D0231B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23" creationId="{A2003859-0626-41E5-22AF-32E738AAFE6A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24" creationId="{F43C69F1-D1F7-175B-D8D8-B0031ABB2C39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25" creationId="{5B01344E-6CF6-4920-017D-AA25BEA4BA55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26" creationId="{B5E0300B-B472-EF33-004E-1F484E8D1D6E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27" creationId="{3947C857-B692-18C2-B729-0DD592FA2272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28" creationId="{39860576-C917-A2C9-11A9-3B5B1205D4DE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29" creationId="{F019A0D8-F809-D3CF-4175-0DC45945B5AB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30" creationId="{C17BBC19-34FB-17C8-3EC7-5AAAF4CC27DC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31" creationId="{C504AE84-4EA6-A002-71F9-489A01CFE8E6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32" creationId="{C9731555-F2FF-92D2-A129-FE146BD20B18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33" creationId="{732C9AC0-49E6-CF8F-A051-A994192F658D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34" creationId="{9F0FA4C2-5CD4-3D04-55E5-D2BBBFC4475E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35" creationId="{44365482-6B68-73A5-6C26-1F2BCBC70B75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36" creationId="{6000CB9B-9940-EF40-2B80-7E1BDBBEDD2C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37" creationId="{113F0B40-6373-8C67-64C4-7698C78D911D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38" creationId="{452C9212-564E-1F2C-DE06-E3DD2B5462CE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39" creationId="{DE7C0541-CDF0-C18E-208B-D6AAA51C1C2A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40" creationId="{3FA854BA-542F-920B-2CC0-F104D2943631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41" creationId="{5E642714-3D4A-ACF7-C43E-03B12C1AADF4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42" creationId="{48E74917-D91F-37CC-2080-518A7EA9EAF5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43" creationId="{68FF20CE-8E3D-4AB9-215C-48CCC8A63199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44" creationId="{E50CD9DA-4C54-DE3F-D2AF-FC704448FD50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45" creationId="{46AF265C-D134-8A6B-93EB-E697673F3FF1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46" creationId="{AF99E201-5B13-4A44-42B4-849501DC0ED1}"/>
          </ac:spMkLst>
        </pc:spChg>
        <pc:spChg chg="mod">
          <ac:chgData name="Queiroz, Gabriela Reis Diccini" userId="257390a7-883a-466f-9e47-f5f9a98b3f7b" providerId="ADAL" clId="{3B4CDF1F-3372-41EE-B97C-40696B09D7E5}" dt="2023-04-14T13:44:59.913" v="1340" actId="165"/>
          <ac:spMkLst>
            <pc:docMk/>
            <pc:sldMk cId="1395938243" sldId="258"/>
            <ac:spMk id="47" creationId="{2E4F10CA-D7BC-6F2C-8FCB-FB6E9AFF8644}"/>
          </ac:spMkLst>
        </pc:spChg>
        <pc:spChg chg="del mod">
          <ac:chgData name="Queiroz, Gabriela Reis Diccini" userId="257390a7-883a-466f-9e47-f5f9a98b3f7b" providerId="ADAL" clId="{3B4CDF1F-3372-41EE-B97C-40696B09D7E5}" dt="2023-04-14T13:45:07.513" v="1341" actId="478"/>
          <ac:spMkLst>
            <pc:docMk/>
            <pc:sldMk cId="1395938243" sldId="258"/>
            <ac:spMk id="48" creationId="{BDD578C0-0E0C-328E-9A85-2CB864456CBB}"/>
          </ac:spMkLst>
        </pc:spChg>
        <pc:spChg chg="del mod">
          <ac:chgData name="Queiroz, Gabriela Reis Diccini" userId="257390a7-883a-466f-9e47-f5f9a98b3f7b" providerId="ADAL" clId="{3B4CDF1F-3372-41EE-B97C-40696B09D7E5}" dt="2023-04-14T13:45:07.513" v="1341" actId="478"/>
          <ac:spMkLst>
            <pc:docMk/>
            <pc:sldMk cId="1395938243" sldId="258"/>
            <ac:spMk id="49" creationId="{C3ADE0B4-108B-BB6D-BC1D-8A7B6775D270}"/>
          </ac:spMkLst>
        </pc:spChg>
        <pc:spChg chg="del mod">
          <ac:chgData name="Queiroz, Gabriela Reis Diccini" userId="257390a7-883a-466f-9e47-f5f9a98b3f7b" providerId="ADAL" clId="{3B4CDF1F-3372-41EE-B97C-40696B09D7E5}" dt="2023-04-14T13:45:07.513" v="1341" actId="478"/>
          <ac:spMkLst>
            <pc:docMk/>
            <pc:sldMk cId="1395938243" sldId="258"/>
            <ac:spMk id="50" creationId="{24444432-B7D7-5466-A9AF-0A77C2C1D494}"/>
          </ac:spMkLst>
        </pc:spChg>
        <pc:spChg chg="del mod">
          <ac:chgData name="Queiroz, Gabriela Reis Diccini" userId="257390a7-883a-466f-9e47-f5f9a98b3f7b" providerId="ADAL" clId="{3B4CDF1F-3372-41EE-B97C-40696B09D7E5}" dt="2023-04-14T13:45:07.513" v="1341" actId="478"/>
          <ac:spMkLst>
            <pc:docMk/>
            <pc:sldMk cId="1395938243" sldId="258"/>
            <ac:spMk id="51" creationId="{B8A04FD5-4A94-AD8A-E8AD-5C332908ECDB}"/>
          </ac:spMkLst>
        </pc:spChg>
        <pc:spChg chg="del mod">
          <ac:chgData name="Queiroz, Gabriela Reis Diccini" userId="257390a7-883a-466f-9e47-f5f9a98b3f7b" providerId="ADAL" clId="{3B4CDF1F-3372-41EE-B97C-40696B09D7E5}" dt="2023-04-14T13:45:07.513" v="1341" actId="478"/>
          <ac:spMkLst>
            <pc:docMk/>
            <pc:sldMk cId="1395938243" sldId="258"/>
            <ac:spMk id="52" creationId="{16770583-8C0A-D022-595B-20AAD105FE7D}"/>
          </ac:spMkLst>
        </pc:spChg>
        <pc:grpChg chg="add del mod">
          <ac:chgData name="Queiroz, Gabriela Reis Diccini" userId="257390a7-883a-466f-9e47-f5f9a98b3f7b" providerId="ADAL" clId="{3B4CDF1F-3372-41EE-B97C-40696B09D7E5}" dt="2023-04-14T13:44:59.913" v="1340" actId="165"/>
          <ac:grpSpMkLst>
            <pc:docMk/>
            <pc:sldMk cId="1395938243" sldId="258"/>
            <ac:grpSpMk id="7" creationId="{D6B5BCFC-0EEB-0AD6-0121-C4BCC2D3A186}"/>
          </ac:grpSpMkLst>
        </pc:grpChg>
        <pc:grpChg chg="mod topLvl">
          <ac:chgData name="Queiroz, Gabriela Reis Diccini" userId="257390a7-883a-466f-9e47-f5f9a98b3f7b" providerId="ADAL" clId="{3B4CDF1F-3372-41EE-B97C-40696B09D7E5}" dt="2023-04-14T13:45:25.241" v="1344" actId="1076"/>
          <ac:grpSpMkLst>
            <pc:docMk/>
            <pc:sldMk cId="1395938243" sldId="258"/>
            <ac:grpSpMk id="10" creationId="{D65596C8-8578-21DA-CD2A-BC3F4E32F195}"/>
          </ac:grpSpMkLst>
        </pc:grpChg>
        <pc:grpChg chg="del mod">
          <ac:chgData name="Queiroz, Gabriela Reis Diccini" userId="257390a7-883a-466f-9e47-f5f9a98b3f7b" providerId="ADAL" clId="{3B4CDF1F-3372-41EE-B97C-40696B09D7E5}" dt="2023-04-14T13:45:07.513" v="1341" actId="478"/>
          <ac:grpSpMkLst>
            <pc:docMk/>
            <pc:sldMk cId="1395938243" sldId="258"/>
            <ac:grpSpMk id="11" creationId="{246059AC-0532-DFA3-7173-9FACD091FD4B}"/>
          </ac:grpSpMkLst>
        </pc:grpChg>
        <pc:picChg chg="add del mod">
          <ac:chgData name="Queiroz, Gabriela Reis Diccini" userId="257390a7-883a-466f-9e47-f5f9a98b3f7b" providerId="ADAL" clId="{3B4CDF1F-3372-41EE-B97C-40696B09D7E5}" dt="2023-04-14T13:44:00.453" v="1334"/>
          <ac:picMkLst>
            <pc:docMk/>
            <pc:sldMk cId="1395938243" sldId="258"/>
            <ac:picMk id="4" creationId="{BD6F81B6-0DE9-3633-2A2B-97A1D9B656AA}"/>
          </ac:picMkLst>
        </pc:picChg>
        <pc:picChg chg="mod topLvl">
          <ac:chgData name="Queiroz, Gabriela Reis Diccini" userId="257390a7-883a-466f-9e47-f5f9a98b3f7b" providerId="ADAL" clId="{3B4CDF1F-3372-41EE-B97C-40696B09D7E5}" dt="2023-04-14T13:45:25.241" v="1344" actId="1076"/>
          <ac:picMkLst>
            <pc:docMk/>
            <pc:sldMk cId="1395938243" sldId="258"/>
            <ac:picMk id="8" creationId="{5F239461-13AD-7611-93B7-332E90E474A3}"/>
          </ac:picMkLst>
        </pc:picChg>
        <pc:picChg chg="add mod">
          <ac:chgData name="Queiroz, Gabriela Reis Diccini" userId="257390a7-883a-466f-9e47-f5f9a98b3f7b" providerId="ADAL" clId="{3B4CDF1F-3372-41EE-B97C-40696B09D7E5}" dt="2023-04-14T14:38:23.769" v="2089" actId="1076"/>
          <ac:picMkLst>
            <pc:docMk/>
            <pc:sldMk cId="1395938243" sldId="258"/>
            <ac:picMk id="54" creationId="{562FA676-ADAF-5373-FB2B-D83B459D9109}"/>
          </ac:picMkLst>
        </pc:picChg>
      </pc:sldChg>
      <pc:sldChg chg="addSp delSp modSp add mod ord">
        <pc:chgData name="Queiroz, Gabriela Reis Diccini" userId="257390a7-883a-466f-9e47-f5f9a98b3f7b" providerId="ADAL" clId="{3B4CDF1F-3372-41EE-B97C-40696B09D7E5}" dt="2023-04-14T14:38:52.636" v="2095" actId="404"/>
        <pc:sldMkLst>
          <pc:docMk/>
          <pc:sldMk cId="2923984399" sldId="259"/>
        </pc:sldMkLst>
        <pc:spChg chg="add del mod">
          <ac:chgData name="Queiroz, Gabriela Reis Diccini" userId="257390a7-883a-466f-9e47-f5f9a98b3f7b" providerId="ADAL" clId="{3B4CDF1F-3372-41EE-B97C-40696B09D7E5}" dt="2023-04-14T13:46:58.473" v="1380" actId="1032"/>
          <ac:spMkLst>
            <pc:docMk/>
            <pc:sldMk cId="2923984399" sldId="259"/>
            <ac:spMk id="3" creationId="{14CEE46E-9C3E-E809-AEF1-666246F92D25}"/>
          </ac:spMkLst>
        </pc:spChg>
        <pc:spChg chg="mod">
          <ac:chgData name="Queiroz, Gabriela Reis Diccini" userId="257390a7-883a-466f-9e47-f5f9a98b3f7b" providerId="ADAL" clId="{3B4CDF1F-3372-41EE-B97C-40696B09D7E5}" dt="2023-04-14T13:46:47.905" v="1379" actId="20577"/>
          <ac:spMkLst>
            <pc:docMk/>
            <pc:sldMk cId="2923984399" sldId="259"/>
            <ac:spMk id="12" creationId="{1153857D-8627-5A79-D567-16D498352736}"/>
          </ac:spMkLst>
        </pc:spChg>
        <pc:spChg chg="del">
          <ac:chgData name="Queiroz, Gabriela Reis Diccini" userId="257390a7-883a-466f-9e47-f5f9a98b3f7b" providerId="ADAL" clId="{3B4CDF1F-3372-41EE-B97C-40696B09D7E5}" dt="2023-04-14T13:46:39.202" v="1355" actId="478"/>
          <ac:spMkLst>
            <pc:docMk/>
            <pc:sldMk cId="2923984399" sldId="259"/>
            <ac:spMk id="21" creationId="{8E183E5A-B733-2AC9-7F84-32AAE381FC5D}"/>
          </ac:spMkLst>
        </pc:spChg>
        <pc:spChg chg="del">
          <ac:chgData name="Queiroz, Gabriela Reis Diccini" userId="257390a7-883a-466f-9e47-f5f9a98b3f7b" providerId="ADAL" clId="{3B4CDF1F-3372-41EE-B97C-40696B09D7E5}" dt="2023-04-14T13:49:21.782" v="1590" actId="478"/>
          <ac:spMkLst>
            <pc:docMk/>
            <pc:sldMk cId="2923984399" sldId="259"/>
            <ac:spMk id="22" creationId="{0FBE65CA-F964-3113-4BDF-33EC97D0231B}"/>
          </ac:spMkLst>
        </pc:spChg>
        <pc:graphicFrameChg chg="add mod modGraphic">
          <ac:chgData name="Queiroz, Gabriela Reis Diccini" userId="257390a7-883a-466f-9e47-f5f9a98b3f7b" providerId="ADAL" clId="{3B4CDF1F-3372-41EE-B97C-40696B09D7E5}" dt="2023-04-14T14:38:52.636" v="2095" actId="404"/>
          <ac:graphicFrameMkLst>
            <pc:docMk/>
            <pc:sldMk cId="2923984399" sldId="259"/>
            <ac:graphicFrameMk id="4" creationId="{F89E7469-CED8-D7C9-5C8A-0D99ACC92A10}"/>
          </ac:graphicFrameMkLst>
        </pc:graphicFrameChg>
      </pc:sldChg>
      <pc:sldChg chg="addSp delSp modSp add mod">
        <pc:chgData name="Queiroz, Gabriela Reis Diccini" userId="257390a7-883a-466f-9e47-f5f9a98b3f7b" providerId="ADAL" clId="{3B4CDF1F-3372-41EE-B97C-40696B09D7E5}" dt="2023-04-14T14:24:57.535" v="1731" actId="1076"/>
        <pc:sldMkLst>
          <pc:docMk/>
          <pc:sldMk cId="2408457907" sldId="260"/>
        </pc:sldMkLst>
        <pc:spChg chg="add mod">
          <ac:chgData name="Queiroz, Gabriela Reis Diccini" userId="257390a7-883a-466f-9e47-f5f9a98b3f7b" providerId="ADAL" clId="{3B4CDF1F-3372-41EE-B97C-40696B09D7E5}" dt="2023-04-14T13:56:25.080" v="1608" actId="20577"/>
          <ac:spMkLst>
            <pc:docMk/>
            <pc:sldMk cId="2408457907" sldId="260"/>
            <ac:spMk id="3" creationId="{2F8F0EDE-78C0-6481-1AB8-72FD11F62101}"/>
          </ac:spMkLst>
        </pc:spChg>
        <pc:spChg chg="add del mod">
          <ac:chgData name="Queiroz, Gabriela Reis Diccini" userId="257390a7-883a-466f-9e47-f5f9a98b3f7b" providerId="ADAL" clId="{3B4CDF1F-3372-41EE-B97C-40696B09D7E5}" dt="2023-04-14T14:15:01.542" v="1609" actId="478"/>
          <ac:spMkLst>
            <pc:docMk/>
            <pc:sldMk cId="2408457907" sldId="260"/>
            <ac:spMk id="7" creationId="{8475B5A7-994D-8747-BE93-B3D65DE744D9}"/>
          </ac:spMkLst>
        </pc:spChg>
        <pc:spChg chg="add mod">
          <ac:chgData name="Queiroz, Gabriela Reis Diccini" userId="257390a7-883a-466f-9e47-f5f9a98b3f7b" providerId="ADAL" clId="{3B4CDF1F-3372-41EE-B97C-40696B09D7E5}" dt="2023-04-14T14:24:57.535" v="1731" actId="1076"/>
          <ac:spMkLst>
            <pc:docMk/>
            <pc:sldMk cId="2408457907" sldId="260"/>
            <ac:spMk id="11" creationId="{49CFD344-7C31-655A-92C4-D56DB7D7D0E0}"/>
          </ac:spMkLst>
        </pc:spChg>
        <pc:spChg chg="del">
          <ac:chgData name="Queiroz, Gabriela Reis Diccini" userId="257390a7-883a-466f-9e47-f5f9a98b3f7b" providerId="ADAL" clId="{3B4CDF1F-3372-41EE-B97C-40696B09D7E5}" dt="2023-04-14T13:49:37.387" v="1592" actId="478"/>
          <ac:spMkLst>
            <pc:docMk/>
            <pc:sldMk cId="2408457907" sldId="260"/>
            <ac:spMk id="12" creationId="{1153857D-8627-5A79-D567-16D498352736}"/>
          </ac:spMkLst>
        </pc:spChg>
        <pc:graphicFrameChg chg="del">
          <ac:chgData name="Queiroz, Gabriela Reis Diccini" userId="257390a7-883a-466f-9e47-f5f9a98b3f7b" providerId="ADAL" clId="{3B4CDF1F-3372-41EE-B97C-40696B09D7E5}" dt="2023-04-14T13:49:37.387" v="1592" actId="478"/>
          <ac:graphicFrameMkLst>
            <pc:docMk/>
            <pc:sldMk cId="2408457907" sldId="260"/>
            <ac:graphicFrameMk id="4" creationId="{F89E7469-CED8-D7C9-5C8A-0D99ACC92A10}"/>
          </ac:graphicFrameMkLst>
        </pc:graphicFrameChg>
        <pc:graphicFrameChg chg="add mod">
          <ac:chgData name="Queiroz, Gabriela Reis Diccini" userId="257390a7-883a-466f-9e47-f5f9a98b3f7b" providerId="ADAL" clId="{3B4CDF1F-3372-41EE-B97C-40696B09D7E5}" dt="2023-04-14T14:23:46.788" v="1632" actId="113"/>
          <ac:graphicFrameMkLst>
            <pc:docMk/>
            <pc:sldMk cId="2408457907" sldId="260"/>
            <ac:graphicFrameMk id="8" creationId="{D8604E7E-D98F-510E-557D-99527D4FCD35}"/>
          </ac:graphicFrameMkLst>
        </pc:graphicFrameChg>
        <pc:graphicFrameChg chg="add mod">
          <ac:chgData name="Queiroz, Gabriela Reis Diccini" userId="257390a7-883a-466f-9e47-f5f9a98b3f7b" providerId="ADAL" clId="{3B4CDF1F-3372-41EE-B97C-40696B09D7E5}" dt="2023-04-14T14:23:49.785" v="1633" actId="113"/>
          <ac:graphicFrameMkLst>
            <pc:docMk/>
            <pc:sldMk cId="2408457907" sldId="260"/>
            <ac:graphicFrameMk id="9" creationId="{65E8AA4F-A8B4-BC8F-6577-94A8055FDA87}"/>
          </ac:graphicFrameMkLst>
        </pc:graphicFrameChg>
        <pc:graphicFrameChg chg="add mod">
          <ac:chgData name="Queiroz, Gabriela Reis Diccini" userId="257390a7-883a-466f-9e47-f5f9a98b3f7b" providerId="ADAL" clId="{3B4CDF1F-3372-41EE-B97C-40696B09D7E5}" dt="2023-04-14T14:24:06.563" v="1635"/>
          <ac:graphicFrameMkLst>
            <pc:docMk/>
            <pc:sldMk cId="2408457907" sldId="260"/>
            <ac:graphicFrameMk id="10" creationId="{7A037DA2-2AA8-DDF5-4629-3088524D5209}"/>
          </ac:graphicFrameMkLst>
        </pc:graphicFrameChg>
      </pc:sldChg>
      <pc:sldChg chg="addSp delSp modSp new mod modClrScheme chgLayout">
        <pc:chgData name="Queiroz, Gabriela Reis Diccini" userId="257390a7-883a-466f-9e47-f5f9a98b3f7b" providerId="ADAL" clId="{3B4CDF1F-3372-41EE-B97C-40696B09D7E5}" dt="2023-04-14T14:39:50.689" v="2106" actId="1076"/>
        <pc:sldMkLst>
          <pc:docMk/>
          <pc:sldMk cId="3004918218" sldId="261"/>
        </pc:sldMkLst>
        <pc:spChg chg="del mod ord">
          <ac:chgData name="Queiroz, Gabriela Reis Diccini" userId="257390a7-883a-466f-9e47-f5f9a98b3f7b" providerId="ADAL" clId="{3B4CDF1F-3372-41EE-B97C-40696B09D7E5}" dt="2023-04-14T14:30:05.171" v="2009" actId="700"/>
          <ac:spMkLst>
            <pc:docMk/>
            <pc:sldMk cId="3004918218" sldId="261"/>
            <ac:spMk id="2" creationId="{F36C0BAB-20B3-476B-0EC7-DAA7FBE334A0}"/>
          </ac:spMkLst>
        </pc:spChg>
        <pc:spChg chg="add mod ord">
          <ac:chgData name="Queiroz, Gabriela Reis Diccini" userId="257390a7-883a-466f-9e47-f5f9a98b3f7b" providerId="ADAL" clId="{3B4CDF1F-3372-41EE-B97C-40696B09D7E5}" dt="2023-04-14T14:30:43.926" v="2030" actId="1076"/>
          <ac:spMkLst>
            <pc:docMk/>
            <pc:sldMk cId="3004918218" sldId="261"/>
            <ac:spMk id="3" creationId="{46D62420-E6D8-F679-0493-A8974C5CF782}"/>
          </ac:spMkLst>
        </pc:spChg>
        <pc:spChg chg="add del mod ord">
          <ac:chgData name="Queiroz, Gabriela Reis Diccini" userId="257390a7-883a-466f-9e47-f5f9a98b3f7b" providerId="ADAL" clId="{3B4CDF1F-3372-41EE-B97C-40696B09D7E5}" dt="2023-04-14T14:30:14.160" v="2025" actId="478"/>
          <ac:spMkLst>
            <pc:docMk/>
            <pc:sldMk cId="3004918218" sldId="261"/>
            <ac:spMk id="4" creationId="{D3987A9C-482B-7C37-465F-4CC3EF3D34E6}"/>
          </ac:spMkLst>
        </pc:spChg>
        <pc:picChg chg="add mod">
          <ac:chgData name="Queiroz, Gabriela Reis Diccini" userId="257390a7-883a-466f-9e47-f5f9a98b3f7b" providerId="ADAL" clId="{3B4CDF1F-3372-41EE-B97C-40696B09D7E5}" dt="2023-04-14T14:39:50.689" v="2106" actId="1076"/>
          <ac:picMkLst>
            <pc:docMk/>
            <pc:sldMk cId="3004918218" sldId="261"/>
            <ac:picMk id="5" creationId="{38900B3C-937A-EC8B-1A25-828FAF0447D4}"/>
          </ac:picMkLst>
        </pc:picChg>
      </pc:sldChg>
      <pc:sldChg chg="addSp delSp modSp add mod chgLayout">
        <pc:chgData name="Queiroz, Gabriela Reis Diccini" userId="257390a7-883a-466f-9e47-f5f9a98b3f7b" providerId="ADAL" clId="{3B4CDF1F-3372-41EE-B97C-40696B09D7E5}" dt="2023-04-14T14:40:26.899" v="2110" actId="114"/>
        <pc:sldMkLst>
          <pc:docMk/>
          <pc:sldMk cId="4192801077" sldId="262"/>
        </pc:sldMkLst>
        <pc:spChg chg="del">
          <ac:chgData name="Queiroz, Gabriela Reis Diccini" userId="257390a7-883a-466f-9e47-f5f9a98b3f7b" providerId="ADAL" clId="{3B4CDF1F-3372-41EE-B97C-40696B09D7E5}" dt="2023-04-14T14:25:17.607" v="1734" actId="478"/>
          <ac:spMkLst>
            <pc:docMk/>
            <pc:sldMk cId="4192801077" sldId="262"/>
            <ac:spMk id="3" creationId="{2F8F0EDE-78C0-6481-1AB8-72FD11F62101}"/>
          </ac:spMkLst>
        </pc:spChg>
        <pc:spChg chg="add mod ord">
          <ac:chgData name="Queiroz, Gabriela Reis Diccini" userId="257390a7-883a-466f-9e47-f5f9a98b3f7b" providerId="ADAL" clId="{3B4CDF1F-3372-41EE-B97C-40696B09D7E5}" dt="2023-04-14T14:26:55.542" v="1743" actId="700"/>
          <ac:spMkLst>
            <pc:docMk/>
            <pc:sldMk cId="4192801077" sldId="262"/>
            <ac:spMk id="4" creationId="{AF1743BF-B78D-329C-7305-3FBEC7B401EA}"/>
          </ac:spMkLst>
        </pc:spChg>
        <pc:spChg chg="mod ord">
          <ac:chgData name="Queiroz, Gabriela Reis Diccini" userId="257390a7-883a-466f-9e47-f5f9a98b3f7b" providerId="ADAL" clId="{3B4CDF1F-3372-41EE-B97C-40696B09D7E5}" dt="2023-04-14T14:26:55.542" v="1743" actId="700"/>
          <ac:spMkLst>
            <pc:docMk/>
            <pc:sldMk cId="4192801077" sldId="262"/>
            <ac:spMk id="5" creationId="{C4DE4FB9-8759-619E-4589-7EDC674F4817}"/>
          </ac:spMkLst>
        </pc:spChg>
        <pc:spChg chg="add mod ord">
          <ac:chgData name="Queiroz, Gabriela Reis Diccini" userId="257390a7-883a-466f-9e47-f5f9a98b3f7b" providerId="ADAL" clId="{3B4CDF1F-3372-41EE-B97C-40696B09D7E5}" dt="2023-04-14T14:40:26.899" v="2110" actId="114"/>
          <ac:spMkLst>
            <pc:docMk/>
            <pc:sldMk cId="4192801077" sldId="262"/>
            <ac:spMk id="6" creationId="{1F123ED1-86B0-B9A4-C559-6BCD5F93C465}"/>
          </ac:spMkLst>
        </pc:spChg>
        <pc:spChg chg="add del mod ord">
          <ac:chgData name="Queiroz, Gabriela Reis Diccini" userId="257390a7-883a-466f-9e47-f5f9a98b3f7b" providerId="ADAL" clId="{3B4CDF1F-3372-41EE-B97C-40696B09D7E5}" dt="2023-04-14T14:39:19.090" v="2100" actId="478"/>
          <ac:spMkLst>
            <pc:docMk/>
            <pc:sldMk cId="4192801077" sldId="262"/>
            <ac:spMk id="7" creationId="{798F8C2E-D8AC-55E1-6886-989CD3FB3C68}"/>
          </ac:spMkLst>
        </pc:spChg>
        <pc:spChg chg="del">
          <ac:chgData name="Queiroz, Gabriela Reis Diccini" userId="257390a7-883a-466f-9e47-f5f9a98b3f7b" providerId="ADAL" clId="{3B4CDF1F-3372-41EE-B97C-40696B09D7E5}" dt="2023-04-14T14:25:17.607" v="1734" actId="478"/>
          <ac:spMkLst>
            <pc:docMk/>
            <pc:sldMk cId="4192801077" sldId="262"/>
            <ac:spMk id="11" creationId="{49CFD344-7C31-655A-92C4-D56DB7D7D0E0}"/>
          </ac:spMkLst>
        </pc:spChg>
        <pc:graphicFrameChg chg="del">
          <ac:chgData name="Queiroz, Gabriela Reis Diccini" userId="257390a7-883a-466f-9e47-f5f9a98b3f7b" providerId="ADAL" clId="{3B4CDF1F-3372-41EE-B97C-40696B09D7E5}" dt="2023-04-14T14:25:17.607" v="1734" actId="478"/>
          <ac:graphicFrameMkLst>
            <pc:docMk/>
            <pc:sldMk cId="4192801077" sldId="262"/>
            <ac:graphicFrameMk id="8" creationId="{D8604E7E-D98F-510E-557D-99527D4FCD35}"/>
          </ac:graphicFrameMkLst>
        </pc:graphicFrameChg>
        <pc:graphicFrameChg chg="del">
          <ac:chgData name="Queiroz, Gabriela Reis Diccini" userId="257390a7-883a-466f-9e47-f5f9a98b3f7b" providerId="ADAL" clId="{3B4CDF1F-3372-41EE-B97C-40696B09D7E5}" dt="2023-04-14T14:25:17.607" v="1734" actId="478"/>
          <ac:graphicFrameMkLst>
            <pc:docMk/>
            <pc:sldMk cId="4192801077" sldId="262"/>
            <ac:graphicFrameMk id="9" creationId="{65E8AA4F-A8B4-BC8F-6577-94A8055FDA87}"/>
          </ac:graphicFrameMkLst>
        </pc:graphicFrameChg>
        <pc:graphicFrameChg chg="del">
          <ac:chgData name="Queiroz, Gabriela Reis Diccini" userId="257390a7-883a-466f-9e47-f5f9a98b3f7b" providerId="ADAL" clId="{3B4CDF1F-3372-41EE-B97C-40696B09D7E5}" dt="2023-04-14T14:25:17.607" v="1734" actId="478"/>
          <ac:graphicFrameMkLst>
            <pc:docMk/>
            <pc:sldMk cId="4192801077" sldId="262"/>
            <ac:graphicFrameMk id="10" creationId="{7A037DA2-2AA8-DDF5-4629-3088524D5209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fizer-my.sharepoint.com/personal/diccig_pfizer_com/Documents/2023/2021_EM%20Reports_LATAM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fizer-my.sharepoint.com/personal/diccig_pfizer_com/Documents/2023/2021_EM%20Reports_LATAM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pfizer-my.sharepoint.com/personal/diccig_pfizer_com/Documents/2023/2021_EM%20Reports_LATAM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b="1"/>
              <a:t>Número de Revisões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Sheet5!$D$11</c:f>
              <c:strCache>
                <c:ptCount val="1"/>
                <c:pt idx="0">
                  <c:v>COE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Sheet5!$C$12:$C$14</c:f>
              <c:strCache>
                <c:ptCount val="3"/>
                <c:pt idx="0">
                  <c:v>2021*</c:v>
                </c:pt>
                <c:pt idx="1">
                  <c:v>2022</c:v>
                </c:pt>
                <c:pt idx="2">
                  <c:v>2023**</c:v>
                </c:pt>
              </c:strCache>
            </c:strRef>
          </c:cat>
          <c:val>
            <c:numRef>
              <c:f>Sheet5!$D$12:$D$14</c:f>
              <c:numCache>
                <c:formatCode>0</c:formatCode>
                <c:ptCount val="3"/>
                <c:pt idx="0" formatCode="General">
                  <c:v>1046</c:v>
                </c:pt>
                <c:pt idx="1">
                  <c:v>4350</c:v>
                </c:pt>
                <c:pt idx="2" formatCode="General">
                  <c:v>1715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DA-4017-8F85-032A84778F85}"/>
            </c:ext>
          </c:extLst>
        </c:ser>
        <c:ser>
          <c:idx val="1"/>
          <c:order val="1"/>
          <c:tx>
            <c:strRef>
              <c:f>Sheet5!$E$11</c:f>
              <c:strCache>
                <c:ptCount val="1"/>
                <c:pt idx="0">
                  <c:v>MA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Sheet5!$C$12:$C$14</c:f>
              <c:strCache>
                <c:ptCount val="3"/>
                <c:pt idx="0">
                  <c:v>2021*</c:v>
                </c:pt>
                <c:pt idx="1">
                  <c:v>2022</c:v>
                </c:pt>
                <c:pt idx="2">
                  <c:v>2023**</c:v>
                </c:pt>
              </c:strCache>
            </c:strRef>
          </c:cat>
          <c:val>
            <c:numRef>
              <c:f>Sheet5!$E$12:$E$14</c:f>
              <c:numCache>
                <c:formatCode>General</c:formatCode>
                <c:ptCount val="3"/>
                <c:pt idx="0">
                  <c:v>1053</c:v>
                </c:pt>
                <c:pt idx="1">
                  <c:v>4390</c:v>
                </c:pt>
                <c:pt idx="2">
                  <c:v>1104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DA-4017-8F85-032A84778F8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31500863"/>
        <c:axId val="1831504607"/>
      </c:barChart>
      <c:catAx>
        <c:axId val="1831500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31504607"/>
        <c:crosses val="autoZero"/>
        <c:auto val="1"/>
        <c:lblAlgn val="ctr"/>
        <c:lblOffset val="100"/>
        <c:noMultiLvlLbl val="0"/>
      </c:catAx>
      <c:valAx>
        <c:axId val="1831504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31500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b="1"/>
              <a:t>Tempo de Retorno (dias)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Sheet5!$B$23</c:f>
              <c:strCache>
                <c:ptCount val="1"/>
                <c:pt idx="0">
                  <c:v>COE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Sheet5!$C$22:$E$22</c:f>
              <c:strCache>
                <c:ptCount val="3"/>
                <c:pt idx="0">
                  <c:v>2021*</c:v>
                </c:pt>
                <c:pt idx="1">
                  <c:v>2022</c:v>
                </c:pt>
                <c:pt idx="2">
                  <c:v>2023**</c:v>
                </c:pt>
              </c:strCache>
            </c:strRef>
          </c:cat>
          <c:val>
            <c:numRef>
              <c:f>Sheet5!$C$23:$E$23</c:f>
              <c:numCache>
                <c:formatCode>General</c:formatCode>
                <c:ptCount val="3"/>
                <c:pt idx="0">
                  <c:v>5.0999999999999996</c:v>
                </c:pt>
                <c:pt idx="1">
                  <c:v>1.5</c:v>
                </c:pt>
                <c:pt idx="2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7D-488C-A5EF-7D8268303D6F}"/>
            </c:ext>
          </c:extLst>
        </c:ser>
        <c:ser>
          <c:idx val="1"/>
          <c:order val="1"/>
          <c:tx>
            <c:strRef>
              <c:f>Sheet5!$B$24</c:f>
              <c:strCache>
                <c:ptCount val="1"/>
                <c:pt idx="0">
                  <c:v>MA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Sheet5!$C$22:$E$22</c:f>
              <c:strCache>
                <c:ptCount val="3"/>
                <c:pt idx="0">
                  <c:v>2021*</c:v>
                </c:pt>
                <c:pt idx="1">
                  <c:v>2022</c:v>
                </c:pt>
                <c:pt idx="2">
                  <c:v>2023**</c:v>
                </c:pt>
              </c:strCache>
            </c:strRef>
          </c:cat>
          <c:val>
            <c:numRef>
              <c:f>Sheet5!$C$24:$E$24</c:f>
              <c:numCache>
                <c:formatCode>General</c:formatCode>
                <c:ptCount val="3"/>
                <c:pt idx="0">
                  <c:v>6.1</c:v>
                </c:pt>
                <c:pt idx="1">
                  <c:v>3.9</c:v>
                </c:pt>
                <c:pt idx="2">
                  <c:v>4.7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67D-488C-A5EF-7D8268303D6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386208159"/>
        <c:axId val="1386207327"/>
      </c:lineChart>
      <c:catAx>
        <c:axId val="1386208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86207327"/>
        <c:crosses val="autoZero"/>
        <c:auto val="1"/>
        <c:lblAlgn val="ctr"/>
        <c:lblOffset val="100"/>
        <c:noMultiLvlLbl val="0"/>
      </c:catAx>
      <c:valAx>
        <c:axId val="1386207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862081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b="1"/>
              <a:t>Duração do Fluxo</a:t>
            </a:r>
            <a:r>
              <a:rPr lang="pt-BR" b="1" baseline="0"/>
              <a:t> MLR</a:t>
            </a:r>
            <a:endParaRPr lang="pt-BR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Sheet5!$C$26:$E$26</c:f>
              <c:strCache>
                <c:ptCount val="3"/>
                <c:pt idx="0">
                  <c:v>2021*</c:v>
                </c:pt>
                <c:pt idx="1">
                  <c:v>2022</c:v>
                </c:pt>
                <c:pt idx="2">
                  <c:v>2023**</c:v>
                </c:pt>
              </c:strCache>
            </c:strRef>
          </c:cat>
          <c:val>
            <c:numRef>
              <c:f>Sheet5!$C$27:$E$27</c:f>
              <c:numCache>
                <c:formatCode>General</c:formatCode>
                <c:ptCount val="3"/>
                <c:pt idx="0">
                  <c:v>32</c:v>
                </c:pt>
                <c:pt idx="1">
                  <c:v>18</c:v>
                </c:pt>
                <c:pt idx="2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AD8-4885-BF47-8E9268FA17D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97444975"/>
        <c:axId val="997441647"/>
      </c:lineChart>
      <c:catAx>
        <c:axId val="997444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97441647"/>
        <c:crosses val="autoZero"/>
        <c:auto val="1"/>
        <c:lblAlgn val="ctr"/>
        <c:lblOffset val="100"/>
        <c:noMultiLvlLbl val="0"/>
      </c:catAx>
      <c:valAx>
        <c:axId val="997441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974449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image" Target="../media/image2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image" Target="../media/image2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2B0369-7A51-4B71-A325-0D16E894E209}" type="doc">
      <dgm:prSet loTypeId="urn:microsoft.com/office/officeart/2005/8/layout/bList2" loCatId="list" qsTypeId="urn:microsoft.com/office/officeart/2005/8/quickstyle/simple4" qsCatId="simple" csTypeId="urn:microsoft.com/office/officeart/2005/8/colors/colorful1" csCatId="colorful" phldr="1"/>
      <dgm:spPr/>
    </dgm:pt>
    <dgm:pt modelId="{31CAB9E7-764B-41B0-9E35-DE7EBE298588}">
      <dgm:prSet phldrT="[Text]" custT="1"/>
      <dgm:spPr/>
      <dgm:t>
        <a:bodyPr/>
        <a:lstStyle/>
        <a:p>
          <a:r>
            <a:rPr lang="pt-BR" sz="2800" b="1" dirty="0"/>
            <a:t>Felipe Tostes</a:t>
          </a:r>
        </a:p>
      </dgm:t>
    </dgm:pt>
    <dgm:pt modelId="{8366E667-62DC-4A7F-9255-EF9B321C27DF}" type="parTrans" cxnId="{AF486C06-3BA0-48EC-99B3-E1DA1270AD1F}">
      <dgm:prSet/>
      <dgm:spPr/>
      <dgm:t>
        <a:bodyPr/>
        <a:lstStyle/>
        <a:p>
          <a:endParaRPr lang="pt-BR" sz="1200"/>
        </a:p>
      </dgm:t>
    </dgm:pt>
    <dgm:pt modelId="{72FBDD77-EF34-4A0E-9E68-AE622470D619}" type="sibTrans" cxnId="{AF486C06-3BA0-48EC-99B3-E1DA1270AD1F}">
      <dgm:prSet/>
      <dgm:spPr/>
      <dgm:t>
        <a:bodyPr/>
        <a:lstStyle/>
        <a:p>
          <a:endParaRPr lang="pt-BR" sz="1200"/>
        </a:p>
      </dgm:t>
    </dgm:pt>
    <dgm:pt modelId="{823659B7-0B4D-4FA5-884C-FF1171DC2E82}">
      <dgm:prSet phldrT="[Text]" custT="1"/>
      <dgm:spPr/>
      <dgm:t>
        <a:bodyPr/>
        <a:lstStyle/>
        <a:p>
          <a:r>
            <a:rPr lang="pt-BR" sz="2800" b="1" dirty="0"/>
            <a:t>Mayara Alá</a:t>
          </a:r>
        </a:p>
      </dgm:t>
    </dgm:pt>
    <dgm:pt modelId="{6DDDAEE9-4D6E-49DA-B957-12F605D896ED}" type="parTrans" cxnId="{9BA729D0-44C0-46BF-9153-88B614096C01}">
      <dgm:prSet/>
      <dgm:spPr/>
      <dgm:t>
        <a:bodyPr/>
        <a:lstStyle/>
        <a:p>
          <a:endParaRPr lang="pt-BR" sz="1200"/>
        </a:p>
      </dgm:t>
    </dgm:pt>
    <dgm:pt modelId="{2065CFB5-624B-453E-9201-3AA1974B4463}" type="sibTrans" cxnId="{9BA729D0-44C0-46BF-9153-88B614096C01}">
      <dgm:prSet/>
      <dgm:spPr/>
      <dgm:t>
        <a:bodyPr/>
        <a:lstStyle/>
        <a:p>
          <a:endParaRPr lang="pt-BR" sz="1200"/>
        </a:p>
      </dgm:t>
    </dgm:pt>
    <dgm:pt modelId="{0A0BDC44-687C-411B-8F2C-AE8D40312A49}">
      <dgm:prSet phldrT="[Text]" custT="1"/>
      <dgm:spPr/>
      <dgm:t>
        <a:bodyPr/>
        <a:lstStyle/>
        <a:p>
          <a:r>
            <a:rPr lang="pt-BR" sz="2800" b="1" dirty="0"/>
            <a:t>Sofia Gouveia</a:t>
          </a:r>
        </a:p>
      </dgm:t>
    </dgm:pt>
    <dgm:pt modelId="{13D05DCF-DEE4-45B2-B524-DA36187EEDAE}" type="parTrans" cxnId="{32AB9E96-56FA-42B1-B402-A6C16EBABEB5}">
      <dgm:prSet/>
      <dgm:spPr/>
      <dgm:t>
        <a:bodyPr/>
        <a:lstStyle/>
        <a:p>
          <a:endParaRPr lang="pt-BR" sz="1200"/>
        </a:p>
      </dgm:t>
    </dgm:pt>
    <dgm:pt modelId="{5518A636-4BD8-4F5D-A18E-D40A9DFB8886}" type="sibTrans" cxnId="{32AB9E96-56FA-42B1-B402-A6C16EBABEB5}">
      <dgm:prSet/>
      <dgm:spPr/>
      <dgm:t>
        <a:bodyPr/>
        <a:lstStyle/>
        <a:p>
          <a:endParaRPr lang="pt-BR" sz="1200"/>
        </a:p>
      </dgm:t>
    </dgm:pt>
    <dgm:pt modelId="{4A02BC4E-780A-419C-818A-8A32A5BF582A}">
      <dgm:prSet custT="1"/>
      <dgm:spPr/>
      <dgm:t>
        <a:bodyPr/>
        <a:lstStyle/>
        <a:p>
          <a:r>
            <a:rPr lang="pt-BR" sz="2800" dirty="0"/>
            <a:t>Medicina Interna</a:t>
          </a:r>
        </a:p>
      </dgm:t>
    </dgm:pt>
    <dgm:pt modelId="{D099F08E-9672-4410-89E3-927261F47324}" type="parTrans" cxnId="{AF382520-CA0C-4E40-8127-6EA391F9F0A0}">
      <dgm:prSet/>
      <dgm:spPr/>
      <dgm:t>
        <a:bodyPr/>
        <a:lstStyle/>
        <a:p>
          <a:endParaRPr lang="pt-BR" sz="1200"/>
        </a:p>
      </dgm:t>
    </dgm:pt>
    <dgm:pt modelId="{A4A2AFFA-DEB6-4238-BA75-09FF87D926F7}" type="sibTrans" cxnId="{AF382520-CA0C-4E40-8127-6EA391F9F0A0}">
      <dgm:prSet/>
      <dgm:spPr/>
      <dgm:t>
        <a:bodyPr/>
        <a:lstStyle/>
        <a:p>
          <a:endParaRPr lang="pt-BR" sz="1200"/>
        </a:p>
      </dgm:t>
    </dgm:pt>
    <dgm:pt modelId="{1E4E83F3-BEF5-465D-846A-C9A0FECC1BC5}">
      <dgm:prSet custT="1"/>
      <dgm:spPr/>
      <dgm:t>
        <a:bodyPr/>
        <a:lstStyle/>
        <a:p>
          <a:r>
            <a:rPr lang="pt-BR" sz="2800" dirty="0"/>
            <a:t>COVID</a:t>
          </a:r>
        </a:p>
      </dgm:t>
    </dgm:pt>
    <dgm:pt modelId="{DEF4325D-55BC-4893-A887-F1E52CC0BC90}" type="parTrans" cxnId="{C7338674-3096-470D-B503-E4DCD38B8FB0}">
      <dgm:prSet/>
      <dgm:spPr/>
      <dgm:t>
        <a:bodyPr/>
        <a:lstStyle/>
        <a:p>
          <a:endParaRPr lang="pt-BR" sz="1200"/>
        </a:p>
      </dgm:t>
    </dgm:pt>
    <dgm:pt modelId="{89FDB0FC-7A69-43EA-BE8F-888C63BE51C1}" type="sibTrans" cxnId="{C7338674-3096-470D-B503-E4DCD38B8FB0}">
      <dgm:prSet/>
      <dgm:spPr/>
      <dgm:t>
        <a:bodyPr/>
        <a:lstStyle/>
        <a:p>
          <a:endParaRPr lang="pt-BR" sz="1200"/>
        </a:p>
      </dgm:t>
    </dgm:pt>
    <dgm:pt modelId="{1A222295-9FD3-4A46-8EBF-B5FAFFF3C72F}">
      <dgm:prSet custT="1"/>
      <dgm:spPr/>
      <dgm:t>
        <a:bodyPr/>
        <a:lstStyle/>
        <a:p>
          <a:r>
            <a:rPr lang="pt-BR" sz="2800" dirty="0"/>
            <a:t>Hospitalar</a:t>
          </a:r>
        </a:p>
      </dgm:t>
    </dgm:pt>
    <dgm:pt modelId="{C5E51B86-7913-4EF2-93E4-595F182DA0A4}" type="parTrans" cxnId="{B14BDA93-F0B7-45D9-AB8C-D29C44595ACC}">
      <dgm:prSet/>
      <dgm:spPr/>
      <dgm:t>
        <a:bodyPr/>
        <a:lstStyle/>
        <a:p>
          <a:endParaRPr lang="pt-BR" sz="1200"/>
        </a:p>
      </dgm:t>
    </dgm:pt>
    <dgm:pt modelId="{1859C54F-1857-4599-838A-D1DB1D918884}" type="sibTrans" cxnId="{B14BDA93-F0B7-45D9-AB8C-D29C44595ACC}">
      <dgm:prSet/>
      <dgm:spPr/>
      <dgm:t>
        <a:bodyPr/>
        <a:lstStyle/>
        <a:p>
          <a:endParaRPr lang="pt-BR" sz="1200"/>
        </a:p>
      </dgm:t>
    </dgm:pt>
    <dgm:pt modelId="{16B45E89-C17D-4B21-B038-A71E8B0829B2}">
      <dgm:prSet custT="1"/>
      <dgm:spPr/>
      <dgm:t>
        <a:bodyPr/>
        <a:lstStyle/>
        <a:p>
          <a:r>
            <a:rPr lang="pt-BR" sz="2800" dirty="0"/>
            <a:t>Vacinas</a:t>
          </a:r>
        </a:p>
      </dgm:t>
    </dgm:pt>
    <dgm:pt modelId="{B9E161D9-977A-4F32-AFA3-80FE33213E50}" type="parTrans" cxnId="{05D9BEAA-67C0-499B-88EA-A39BE76B3476}">
      <dgm:prSet/>
      <dgm:spPr/>
      <dgm:t>
        <a:bodyPr/>
        <a:lstStyle/>
        <a:p>
          <a:endParaRPr lang="pt-BR" sz="1200"/>
        </a:p>
      </dgm:t>
    </dgm:pt>
    <dgm:pt modelId="{045FB511-C022-44C0-8C38-2B40184C60A9}" type="sibTrans" cxnId="{05D9BEAA-67C0-499B-88EA-A39BE76B3476}">
      <dgm:prSet/>
      <dgm:spPr/>
      <dgm:t>
        <a:bodyPr/>
        <a:lstStyle/>
        <a:p>
          <a:endParaRPr lang="pt-BR" sz="1200"/>
        </a:p>
      </dgm:t>
    </dgm:pt>
    <dgm:pt modelId="{2CAE1A4D-93A2-41D4-8946-186123CC12D6}">
      <dgm:prSet custT="1"/>
      <dgm:spPr/>
      <dgm:t>
        <a:bodyPr/>
        <a:lstStyle/>
        <a:p>
          <a:r>
            <a:rPr lang="pt-BR" sz="2800" dirty="0"/>
            <a:t>Oncologia</a:t>
          </a:r>
        </a:p>
      </dgm:t>
    </dgm:pt>
    <dgm:pt modelId="{3FFD746E-1F11-4A3C-99AC-BAEADC55EDAF}" type="parTrans" cxnId="{40C832B4-270A-4D78-A401-C59876C6B471}">
      <dgm:prSet/>
      <dgm:spPr/>
      <dgm:t>
        <a:bodyPr/>
        <a:lstStyle/>
        <a:p>
          <a:endParaRPr lang="pt-BR" sz="1200"/>
        </a:p>
      </dgm:t>
    </dgm:pt>
    <dgm:pt modelId="{C35C272F-DC58-47C7-975D-DEDF719C631C}" type="sibTrans" cxnId="{40C832B4-270A-4D78-A401-C59876C6B471}">
      <dgm:prSet/>
      <dgm:spPr/>
      <dgm:t>
        <a:bodyPr/>
        <a:lstStyle/>
        <a:p>
          <a:endParaRPr lang="pt-BR" sz="1200"/>
        </a:p>
      </dgm:t>
    </dgm:pt>
    <dgm:pt modelId="{293C125E-B4DA-478E-A8A5-883612E09685}">
      <dgm:prSet custT="1"/>
      <dgm:spPr/>
      <dgm:t>
        <a:bodyPr/>
        <a:lstStyle/>
        <a:p>
          <a:r>
            <a:rPr lang="pt-BR" sz="2800" dirty="0"/>
            <a:t>Doenças Raras</a:t>
          </a:r>
        </a:p>
      </dgm:t>
    </dgm:pt>
    <dgm:pt modelId="{57E8C196-C30B-4998-AD45-C3CB1B38873A}" type="parTrans" cxnId="{192D417F-E48B-49AB-AA58-CDB3CEA99326}">
      <dgm:prSet/>
      <dgm:spPr/>
      <dgm:t>
        <a:bodyPr/>
        <a:lstStyle/>
        <a:p>
          <a:endParaRPr lang="pt-BR" sz="1200"/>
        </a:p>
      </dgm:t>
    </dgm:pt>
    <dgm:pt modelId="{F046A05D-B93C-4C20-BD9E-83D6F9F78A80}" type="sibTrans" cxnId="{192D417F-E48B-49AB-AA58-CDB3CEA99326}">
      <dgm:prSet/>
      <dgm:spPr/>
      <dgm:t>
        <a:bodyPr/>
        <a:lstStyle/>
        <a:p>
          <a:endParaRPr lang="pt-BR" sz="1200"/>
        </a:p>
      </dgm:t>
    </dgm:pt>
    <dgm:pt modelId="{92113698-1E2A-42D3-B0DA-AD9C82D7B807}">
      <dgm:prSet custT="1"/>
      <dgm:spPr/>
      <dgm:t>
        <a:bodyPr/>
        <a:lstStyle/>
        <a:p>
          <a:r>
            <a:rPr lang="pt-BR" sz="2800" dirty="0"/>
            <a:t>Inflamação &amp; </a:t>
          </a:r>
          <a:r>
            <a:rPr lang="pt-BR" sz="2800" dirty="0" err="1"/>
            <a:t>Immunologia</a:t>
          </a:r>
          <a:endParaRPr lang="pt-BR" sz="2800" dirty="0"/>
        </a:p>
      </dgm:t>
    </dgm:pt>
    <dgm:pt modelId="{B33317E2-F06A-4D5C-A8F8-4D817CB93BCC}" type="parTrans" cxnId="{5E0840F9-AC40-473E-AF6E-8CD019FFF70C}">
      <dgm:prSet/>
      <dgm:spPr/>
      <dgm:t>
        <a:bodyPr/>
        <a:lstStyle/>
        <a:p>
          <a:endParaRPr lang="pt-BR" sz="1200"/>
        </a:p>
      </dgm:t>
    </dgm:pt>
    <dgm:pt modelId="{9094D5D0-1BCB-42D3-A04B-7E81CE87EC93}" type="sibTrans" cxnId="{5E0840F9-AC40-473E-AF6E-8CD019FFF70C}">
      <dgm:prSet/>
      <dgm:spPr/>
      <dgm:t>
        <a:bodyPr/>
        <a:lstStyle/>
        <a:p>
          <a:endParaRPr lang="pt-BR" sz="1200"/>
        </a:p>
      </dgm:t>
    </dgm:pt>
    <dgm:pt modelId="{83DBF310-5A44-439F-82AA-F3AFF76BD089}" type="pres">
      <dgm:prSet presAssocID="{5E2B0369-7A51-4B71-A325-0D16E894E209}" presName="diagram" presStyleCnt="0">
        <dgm:presLayoutVars>
          <dgm:dir/>
          <dgm:animLvl val="lvl"/>
          <dgm:resizeHandles val="exact"/>
        </dgm:presLayoutVars>
      </dgm:prSet>
      <dgm:spPr/>
    </dgm:pt>
    <dgm:pt modelId="{7AE68C16-4B30-456D-A256-3AE130FC190A}" type="pres">
      <dgm:prSet presAssocID="{31CAB9E7-764B-41B0-9E35-DE7EBE298588}" presName="compNode" presStyleCnt="0"/>
      <dgm:spPr/>
    </dgm:pt>
    <dgm:pt modelId="{803627CF-475C-45B8-84FC-F1968E9DFA1D}" type="pres">
      <dgm:prSet presAssocID="{31CAB9E7-764B-41B0-9E35-DE7EBE298588}" presName="childRect" presStyleLbl="bgAcc1" presStyleIdx="0" presStyleCnt="3">
        <dgm:presLayoutVars>
          <dgm:bulletEnabled val="1"/>
        </dgm:presLayoutVars>
      </dgm:prSet>
      <dgm:spPr/>
    </dgm:pt>
    <dgm:pt modelId="{3F9858F8-5C31-4214-883A-26AD78F67500}" type="pres">
      <dgm:prSet presAssocID="{31CAB9E7-764B-41B0-9E35-DE7EBE29858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42B93BA-0FD3-4079-A4B8-97E9E2F3DF4D}" type="pres">
      <dgm:prSet presAssocID="{31CAB9E7-764B-41B0-9E35-DE7EBE298588}" presName="parentRect" presStyleLbl="alignNode1" presStyleIdx="0" presStyleCnt="3"/>
      <dgm:spPr/>
    </dgm:pt>
    <dgm:pt modelId="{B8346031-499D-45AB-86D5-D75A3DA441CF}" type="pres">
      <dgm:prSet presAssocID="{31CAB9E7-764B-41B0-9E35-DE7EBE298588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89551BF9-5D34-4FA7-BC5A-F69E7F9880C2}" type="pres">
      <dgm:prSet presAssocID="{72FBDD77-EF34-4A0E-9E68-AE622470D619}" presName="sibTrans" presStyleLbl="sibTrans2D1" presStyleIdx="0" presStyleCnt="0"/>
      <dgm:spPr/>
    </dgm:pt>
    <dgm:pt modelId="{4AA49A00-F939-4E9A-99B0-3FC1FF9FA19D}" type="pres">
      <dgm:prSet presAssocID="{823659B7-0B4D-4FA5-884C-FF1171DC2E82}" presName="compNode" presStyleCnt="0"/>
      <dgm:spPr/>
    </dgm:pt>
    <dgm:pt modelId="{877D6E9B-0228-41BF-9867-1AF8866C5E04}" type="pres">
      <dgm:prSet presAssocID="{823659B7-0B4D-4FA5-884C-FF1171DC2E82}" presName="childRect" presStyleLbl="bgAcc1" presStyleIdx="1" presStyleCnt="3">
        <dgm:presLayoutVars>
          <dgm:bulletEnabled val="1"/>
        </dgm:presLayoutVars>
      </dgm:prSet>
      <dgm:spPr/>
    </dgm:pt>
    <dgm:pt modelId="{C3B39FB3-BE81-4F9B-BE6F-0773B6F94701}" type="pres">
      <dgm:prSet presAssocID="{823659B7-0B4D-4FA5-884C-FF1171DC2E8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D890B6E-895F-41D1-9858-4174417AD177}" type="pres">
      <dgm:prSet presAssocID="{823659B7-0B4D-4FA5-884C-FF1171DC2E82}" presName="parentRect" presStyleLbl="alignNode1" presStyleIdx="1" presStyleCnt="3"/>
      <dgm:spPr/>
    </dgm:pt>
    <dgm:pt modelId="{03E1B2F5-544C-44D8-8AE9-8FAF4756EA11}" type="pres">
      <dgm:prSet presAssocID="{823659B7-0B4D-4FA5-884C-FF1171DC2E82}" presName="adorn" presStyleLbl="fgAccFollow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40549ADA-0737-4B29-8C5A-2C6E5460C96B}" type="pres">
      <dgm:prSet presAssocID="{2065CFB5-624B-453E-9201-3AA1974B4463}" presName="sibTrans" presStyleLbl="sibTrans2D1" presStyleIdx="0" presStyleCnt="0"/>
      <dgm:spPr/>
    </dgm:pt>
    <dgm:pt modelId="{CC989D11-B62E-4F20-A9A4-7FE110749FFC}" type="pres">
      <dgm:prSet presAssocID="{0A0BDC44-687C-411B-8F2C-AE8D40312A49}" presName="compNode" presStyleCnt="0"/>
      <dgm:spPr/>
    </dgm:pt>
    <dgm:pt modelId="{B0D2BB68-86CC-4316-8EAF-8E68665E0F67}" type="pres">
      <dgm:prSet presAssocID="{0A0BDC44-687C-411B-8F2C-AE8D40312A49}" presName="childRect" presStyleLbl="bgAcc1" presStyleIdx="2" presStyleCnt="3">
        <dgm:presLayoutVars>
          <dgm:bulletEnabled val="1"/>
        </dgm:presLayoutVars>
      </dgm:prSet>
      <dgm:spPr/>
    </dgm:pt>
    <dgm:pt modelId="{EAFCC347-1CB4-47D3-B61A-55932860A490}" type="pres">
      <dgm:prSet presAssocID="{0A0BDC44-687C-411B-8F2C-AE8D40312A49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2AD4314-2573-472A-AEE3-4AF78219F230}" type="pres">
      <dgm:prSet presAssocID="{0A0BDC44-687C-411B-8F2C-AE8D40312A49}" presName="parentRect" presStyleLbl="alignNode1" presStyleIdx="2" presStyleCnt="3"/>
      <dgm:spPr/>
    </dgm:pt>
    <dgm:pt modelId="{3EEEA04F-BB90-4358-A64B-087962BFCC9B}" type="pres">
      <dgm:prSet presAssocID="{0A0BDC44-687C-411B-8F2C-AE8D40312A49}" presName="adorn" presStyleLbl="fgAccFollow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7000" b="-37000"/>
          </a:stretch>
        </a:blipFill>
      </dgm:spPr>
    </dgm:pt>
  </dgm:ptLst>
  <dgm:cxnLst>
    <dgm:cxn modelId="{AF486C06-3BA0-48EC-99B3-E1DA1270AD1F}" srcId="{5E2B0369-7A51-4B71-A325-0D16E894E209}" destId="{31CAB9E7-764B-41B0-9E35-DE7EBE298588}" srcOrd="0" destOrd="0" parTransId="{8366E667-62DC-4A7F-9255-EF9B321C27DF}" sibTransId="{72FBDD77-EF34-4A0E-9E68-AE622470D619}"/>
    <dgm:cxn modelId="{02371D1F-2B89-43CC-A8F6-7D5135527978}" type="presOf" srcId="{0A0BDC44-687C-411B-8F2C-AE8D40312A49}" destId="{92AD4314-2573-472A-AEE3-4AF78219F230}" srcOrd="1" destOrd="0" presId="urn:microsoft.com/office/officeart/2005/8/layout/bList2"/>
    <dgm:cxn modelId="{AF382520-CA0C-4E40-8127-6EA391F9F0A0}" srcId="{31CAB9E7-764B-41B0-9E35-DE7EBE298588}" destId="{4A02BC4E-780A-419C-818A-8A32A5BF582A}" srcOrd="0" destOrd="0" parTransId="{D099F08E-9672-4410-89E3-927261F47324}" sibTransId="{A4A2AFFA-DEB6-4238-BA75-09FF87D926F7}"/>
    <dgm:cxn modelId="{D71FCB2C-3D49-465B-84A0-CCDC1A511921}" type="presOf" srcId="{1E4E83F3-BEF5-465D-846A-C9A0FECC1BC5}" destId="{877D6E9B-0228-41BF-9867-1AF8866C5E04}" srcOrd="0" destOrd="0" presId="urn:microsoft.com/office/officeart/2005/8/layout/bList2"/>
    <dgm:cxn modelId="{EF5B5934-38E1-419D-97D6-4D45E27DA752}" type="presOf" srcId="{5E2B0369-7A51-4B71-A325-0D16E894E209}" destId="{83DBF310-5A44-439F-82AA-F3AFF76BD089}" srcOrd="0" destOrd="0" presId="urn:microsoft.com/office/officeart/2005/8/layout/bList2"/>
    <dgm:cxn modelId="{1537113B-F800-4EE9-9BD8-FD3EE02F763B}" type="presOf" srcId="{823659B7-0B4D-4FA5-884C-FF1171DC2E82}" destId="{7D890B6E-895F-41D1-9858-4174417AD177}" srcOrd="1" destOrd="0" presId="urn:microsoft.com/office/officeart/2005/8/layout/bList2"/>
    <dgm:cxn modelId="{47753F4C-011B-4F89-921E-8BA2D3EC7FED}" type="presOf" srcId="{1A222295-9FD3-4A46-8EBF-B5FAFFF3C72F}" destId="{877D6E9B-0228-41BF-9867-1AF8866C5E04}" srcOrd="0" destOrd="1" presId="urn:microsoft.com/office/officeart/2005/8/layout/bList2"/>
    <dgm:cxn modelId="{1D629671-6235-4076-B43D-B5FE3C24731D}" type="presOf" srcId="{31CAB9E7-764B-41B0-9E35-DE7EBE298588}" destId="{3F9858F8-5C31-4214-883A-26AD78F67500}" srcOrd="0" destOrd="0" presId="urn:microsoft.com/office/officeart/2005/8/layout/bList2"/>
    <dgm:cxn modelId="{D6C11974-E48E-489C-989B-CDAB55BACDDD}" type="presOf" srcId="{823659B7-0B4D-4FA5-884C-FF1171DC2E82}" destId="{C3B39FB3-BE81-4F9B-BE6F-0773B6F94701}" srcOrd="0" destOrd="0" presId="urn:microsoft.com/office/officeart/2005/8/layout/bList2"/>
    <dgm:cxn modelId="{C7338674-3096-470D-B503-E4DCD38B8FB0}" srcId="{823659B7-0B4D-4FA5-884C-FF1171DC2E82}" destId="{1E4E83F3-BEF5-465D-846A-C9A0FECC1BC5}" srcOrd="0" destOrd="0" parTransId="{DEF4325D-55BC-4893-A887-F1E52CC0BC90}" sibTransId="{89FDB0FC-7A69-43EA-BE8F-888C63BE51C1}"/>
    <dgm:cxn modelId="{891D9A79-327B-4B86-9206-354AE6FF0AC3}" type="presOf" srcId="{2065CFB5-624B-453E-9201-3AA1974B4463}" destId="{40549ADA-0737-4B29-8C5A-2C6E5460C96B}" srcOrd="0" destOrd="0" presId="urn:microsoft.com/office/officeart/2005/8/layout/bList2"/>
    <dgm:cxn modelId="{8D28967A-2A5E-489D-BC20-A05853382EF7}" type="presOf" srcId="{0A0BDC44-687C-411B-8F2C-AE8D40312A49}" destId="{EAFCC347-1CB4-47D3-B61A-55932860A490}" srcOrd="0" destOrd="0" presId="urn:microsoft.com/office/officeart/2005/8/layout/bList2"/>
    <dgm:cxn modelId="{192D417F-E48B-49AB-AA58-CDB3CEA99326}" srcId="{0A0BDC44-687C-411B-8F2C-AE8D40312A49}" destId="{293C125E-B4DA-478E-A8A5-883612E09685}" srcOrd="0" destOrd="0" parTransId="{57E8C196-C30B-4998-AD45-C3CB1B38873A}" sibTransId="{F046A05D-B93C-4C20-BD9E-83D6F9F78A80}"/>
    <dgm:cxn modelId="{FAB2EF92-1FF3-4040-9394-7BC8CFC4CFE1}" type="presOf" srcId="{2CAE1A4D-93A2-41D4-8946-186123CC12D6}" destId="{803627CF-475C-45B8-84FC-F1968E9DFA1D}" srcOrd="0" destOrd="1" presId="urn:microsoft.com/office/officeart/2005/8/layout/bList2"/>
    <dgm:cxn modelId="{B14BDA93-F0B7-45D9-AB8C-D29C44595ACC}" srcId="{823659B7-0B4D-4FA5-884C-FF1171DC2E82}" destId="{1A222295-9FD3-4A46-8EBF-B5FAFFF3C72F}" srcOrd="1" destOrd="0" parTransId="{C5E51B86-7913-4EF2-93E4-595F182DA0A4}" sibTransId="{1859C54F-1857-4599-838A-D1DB1D918884}"/>
    <dgm:cxn modelId="{32AB9E96-56FA-42B1-B402-A6C16EBABEB5}" srcId="{5E2B0369-7A51-4B71-A325-0D16E894E209}" destId="{0A0BDC44-687C-411B-8F2C-AE8D40312A49}" srcOrd="2" destOrd="0" parTransId="{13D05DCF-DEE4-45B2-B524-DA36187EEDAE}" sibTransId="{5518A636-4BD8-4F5D-A18E-D40A9DFB8886}"/>
    <dgm:cxn modelId="{05D9BEAA-67C0-499B-88EA-A39BE76B3476}" srcId="{823659B7-0B4D-4FA5-884C-FF1171DC2E82}" destId="{16B45E89-C17D-4B21-B038-A71E8B0829B2}" srcOrd="2" destOrd="0" parTransId="{B9E161D9-977A-4F32-AFA3-80FE33213E50}" sibTransId="{045FB511-C022-44C0-8C38-2B40184C60A9}"/>
    <dgm:cxn modelId="{A57F78AD-92B0-4F21-8F56-9FEF5D83E721}" type="presOf" srcId="{293C125E-B4DA-478E-A8A5-883612E09685}" destId="{B0D2BB68-86CC-4316-8EAF-8E68665E0F67}" srcOrd="0" destOrd="0" presId="urn:microsoft.com/office/officeart/2005/8/layout/bList2"/>
    <dgm:cxn modelId="{40C832B4-270A-4D78-A401-C59876C6B471}" srcId="{31CAB9E7-764B-41B0-9E35-DE7EBE298588}" destId="{2CAE1A4D-93A2-41D4-8946-186123CC12D6}" srcOrd="1" destOrd="0" parTransId="{3FFD746E-1F11-4A3C-99AC-BAEADC55EDAF}" sibTransId="{C35C272F-DC58-47C7-975D-DEDF719C631C}"/>
    <dgm:cxn modelId="{D142C1C2-639E-47D4-9EB5-84D64C1C9638}" type="presOf" srcId="{16B45E89-C17D-4B21-B038-A71E8B0829B2}" destId="{877D6E9B-0228-41BF-9867-1AF8866C5E04}" srcOrd="0" destOrd="2" presId="urn:microsoft.com/office/officeart/2005/8/layout/bList2"/>
    <dgm:cxn modelId="{6CA39CC3-065A-4557-865A-884862951523}" type="presOf" srcId="{72FBDD77-EF34-4A0E-9E68-AE622470D619}" destId="{89551BF9-5D34-4FA7-BC5A-F69E7F9880C2}" srcOrd="0" destOrd="0" presId="urn:microsoft.com/office/officeart/2005/8/layout/bList2"/>
    <dgm:cxn modelId="{3C377AC8-16D7-408C-856D-05EBB43DA498}" type="presOf" srcId="{31CAB9E7-764B-41B0-9E35-DE7EBE298588}" destId="{B42B93BA-0FD3-4079-A4B8-97E9E2F3DF4D}" srcOrd="1" destOrd="0" presId="urn:microsoft.com/office/officeart/2005/8/layout/bList2"/>
    <dgm:cxn modelId="{9BA729D0-44C0-46BF-9153-88B614096C01}" srcId="{5E2B0369-7A51-4B71-A325-0D16E894E209}" destId="{823659B7-0B4D-4FA5-884C-FF1171DC2E82}" srcOrd="1" destOrd="0" parTransId="{6DDDAEE9-4D6E-49DA-B957-12F605D896ED}" sibTransId="{2065CFB5-624B-453E-9201-3AA1974B4463}"/>
    <dgm:cxn modelId="{B331A6F3-A04C-4384-A3B1-4F69C1278AA7}" type="presOf" srcId="{92113698-1E2A-42D3-B0DA-AD9C82D7B807}" destId="{B0D2BB68-86CC-4316-8EAF-8E68665E0F67}" srcOrd="0" destOrd="1" presId="urn:microsoft.com/office/officeart/2005/8/layout/bList2"/>
    <dgm:cxn modelId="{599014F7-3308-4682-9D39-41A179D711C8}" type="presOf" srcId="{4A02BC4E-780A-419C-818A-8A32A5BF582A}" destId="{803627CF-475C-45B8-84FC-F1968E9DFA1D}" srcOrd="0" destOrd="0" presId="urn:microsoft.com/office/officeart/2005/8/layout/bList2"/>
    <dgm:cxn modelId="{5E0840F9-AC40-473E-AF6E-8CD019FFF70C}" srcId="{0A0BDC44-687C-411B-8F2C-AE8D40312A49}" destId="{92113698-1E2A-42D3-B0DA-AD9C82D7B807}" srcOrd="1" destOrd="0" parTransId="{B33317E2-F06A-4D5C-A8F8-4D817CB93BCC}" sibTransId="{9094D5D0-1BCB-42D3-A04B-7E81CE87EC93}"/>
    <dgm:cxn modelId="{6D5CDB15-BDC0-4641-A0ED-9349F4E09962}" type="presParOf" srcId="{83DBF310-5A44-439F-82AA-F3AFF76BD089}" destId="{7AE68C16-4B30-456D-A256-3AE130FC190A}" srcOrd="0" destOrd="0" presId="urn:microsoft.com/office/officeart/2005/8/layout/bList2"/>
    <dgm:cxn modelId="{E243115B-BA4B-4324-AE4A-A378B2DE6967}" type="presParOf" srcId="{7AE68C16-4B30-456D-A256-3AE130FC190A}" destId="{803627CF-475C-45B8-84FC-F1968E9DFA1D}" srcOrd="0" destOrd="0" presId="urn:microsoft.com/office/officeart/2005/8/layout/bList2"/>
    <dgm:cxn modelId="{EA3AA877-B346-4F93-A508-73716FC71C93}" type="presParOf" srcId="{7AE68C16-4B30-456D-A256-3AE130FC190A}" destId="{3F9858F8-5C31-4214-883A-26AD78F67500}" srcOrd="1" destOrd="0" presId="urn:microsoft.com/office/officeart/2005/8/layout/bList2"/>
    <dgm:cxn modelId="{1678EB79-986C-4C24-9556-E523FA1783B0}" type="presParOf" srcId="{7AE68C16-4B30-456D-A256-3AE130FC190A}" destId="{B42B93BA-0FD3-4079-A4B8-97E9E2F3DF4D}" srcOrd="2" destOrd="0" presId="urn:microsoft.com/office/officeart/2005/8/layout/bList2"/>
    <dgm:cxn modelId="{30182F85-54BF-44D3-BC8B-91F2A42E3795}" type="presParOf" srcId="{7AE68C16-4B30-456D-A256-3AE130FC190A}" destId="{B8346031-499D-45AB-86D5-D75A3DA441CF}" srcOrd="3" destOrd="0" presId="urn:microsoft.com/office/officeart/2005/8/layout/bList2"/>
    <dgm:cxn modelId="{1F6DB49A-7C38-4F49-B0B8-17742747B0C9}" type="presParOf" srcId="{83DBF310-5A44-439F-82AA-F3AFF76BD089}" destId="{89551BF9-5D34-4FA7-BC5A-F69E7F9880C2}" srcOrd="1" destOrd="0" presId="urn:microsoft.com/office/officeart/2005/8/layout/bList2"/>
    <dgm:cxn modelId="{57B387B4-6BA4-48CD-B1BC-E99F70A5166A}" type="presParOf" srcId="{83DBF310-5A44-439F-82AA-F3AFF76BD089}" destId="{4AA49A00-F939-4E9A-99B0-3FC1FF9FA19D}" srcOrd="2" destOrd="0" presId="urn:microsoft.com/office/officeart/2005/8/layout/bList2"/>
    <dgm:cxn modelId="{036B1B83-5BA3-4862-9789-F27F152B72D9}" type="presParOf" srcId="{4AA49A00-F939-4E9A-99B0-3FC1FF9FA19D}" destId="{877D6E9B-0228-41BF-9867-1AF8866C5E04}" srcOrd="0" destOrd="0" presId="urn:microsoft.com/office/officeart/2005/8/layout/bList2"/>
    <dgm:cxn modelId="{E230C8AA-C668-4E8D-B234-C44A17F6ED09}" type="presParOf" srcId="{4AA49A00-F939-4E9A-99B0-3FC1FF9FA19D}" destId="{C3B39FB3-BE81-4F9B-BE6F-0773B6F94701}" srcOrd="1" destOrd="0" presId="urn:microsoft.com/office/officeart/2005/8/layout/bList2"/>
    <dgm:cxn modelId="{78D01169-2E93-4D9F-995C-35F056FFA052}" type="presParOf" srcId="{4AA49A00-F939-4E9A-99B0-3FC1FF9FA19D}" destId="{7D890B6E-895F-41D1-9858-4174417AD177}" srcOrd="2" destOrd="0" presId="urn:microsoft.com/office/officeart/2005/8/layout/bList2"/>
    <dgm:cxn modelId="{A78CB2C8-E69C-4135-A973-B3D818B449ED}" type="presParOf" srcId="{4AA49A00-F939-4E9A-99B0-3FC1FF9FA19D}" destId="{03E1B2F5-544C-44D8-8AE9-8FAF4756EA11}" srcOrd="3" destOrd="0" presId="urn:microsoft.com/office/officeart/2005/8/layout/bList2"/>
    <dgm:cxn modelId="{BFB6FFC2-8C24-4E2B-8421-D08ED978462E}" type="presParOf" srcId="{83DBF310-5A44-439F-82AA-F3AFF76BD089}" destId="{40549ADA-0737-4B29-8C5A-2C6E5460C96B}" srcOrd="3" destOrd="0" presId="urn:microsoft.com/office/officeart/2005/8/layout/bList2"/>
    <dgm:cxn modelId="{D148C12E-12D8-4F53-8C0A-1E1E3F2E734B}" type="presParOf" srcId="{83DBF310-5A44-439F-82AA-F3AFF76BD089}" destId="{CC989D11-B62E-4F20-A9A4-7FE110749FFC}" srcOrd="4" destOrd="0" presId="urn:microsoft.com/office/officeart/2005/8/layout/bList2"/>
    <dgm:cxn modelId="{49693C4B-A149-4DE8-988D-30E9CE68E9C7}" type="presParOf" srcId="{CC989D11-B62E-4F20-A9A4-7FE110749FFC}" destId="{B0D2BB68-86CC-4316-8EAF-8E68665E0F67}" srcOrd="0" destOrd="0" presId="urn:microsoft.com/office/officeart/2005/8/layout/bList2"/>
    <dgm:cxn modelId="{EF044FB0-49F6-4A90-93FE-F6E80724202E}" type="presParOf" srcId="{CC989D11-B62E-4F20-A9A4-7FE110749FFC}" destId="{EAFCC347-1CB4-47D3-B61A-55932860A490}" srcOrd="1" destOrd="0" presId="urn:microsoft.com/office/officeart/2005/8/layout/bList2"/>
    <dgm:cxn modelId="{F8E6D347-1067-4D84-B0E9-CFC29C529BB2}" type="presParOf" srcId="{CC989D11-B62E-4F20-A9A4-7FE110749FFC}" destId="{92AD4314-2573-472A-AEE3-4AF78219F230}" srcOrd="2" destOrd="0" presId="urn:microsoft.com/office/officeart/2005/8/layout/bList2"/>
    <dgm:cxn modelId="{1980B9C4-D616-4764-8FCF-F20DB031B02A}" type="presParOf" srcId="{CC989D11-B62E-4F20-A9A4-7FE110749FFC}" destId="{3EEEA04F-BB90-4358-A64B-087962BFCC9B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627CF-475C-45B8-84FC-F1968E9DFA1D}">
      <dsp:nvSpPr>
        <dsp:cNvPr id="0" name=""/>
        <dsp:cNvSpPr/>
      </dsp:nvSpPr>
      <dsp:spPr>
        <a:xfrm>
          <a:off x="6733" y="234282"/>
          <a:ext cx="2908316" cy="217099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06680" rIns="35560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Medicina Interna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Oncologia</a:t>
          </a:r>
        </a:p>
      </dsp:txBody>
      <dsp:txXfrm>
        <a:off x="57602" y="285151"/>
        <a:ext cx="2806578" cy="2120127"/>
      </dsp:txXfrm>
    </dsp:sp>
    <dsp:sp modelId="{B42B93BA-0FD3-4079-A4B8-97E9E2F3DF4D}">
      <dsp:nvSpPr>
        <dsp:cNvPr id="0" name=""/>
        <dsp:cNvSpPr/>
      </dsp:nvSpPr>
      <dsp:spPr>
        <a:xfrm>
          <a:off x="6733" y="2405279"/>
          <a:ext cx="2908316" cy="93352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kern="1200" dirty="0"/>
            <a:t>Felipe Tostes</a:t>
          </a:r>
        </a:p>
      </dsp:txBody>
      <dsp:txXfrm>
        <a:off x="6733" y="2405279"/>
        <a:ext cx="2048110" cy="933528"/>
      </dsp:txXfrm>
    </dsp:sp>
    <dsp:sp modelId="{B8346031-499D-45AB-86D5-D75A3DA441CF}">
      <dsp:nvSpPr>
        <dsp:cNvPr id="0" name=""/>
        <dsp:cNvSpPr/>
      </dsp:nvSpPr>
      <dsp:spPr>
        <a:xfrm>
          <a:off x="2137115" y="2553561"/>
          <a:ext cx="1017910" cy="101791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7D6E9B-0228-41BF-9867-1AF8866C5E04}">
      <dsp:nvSpPr>
        <dsp:cNvPr id="0" name=""/>
        <dsp:cNvSpPr/>
      </dsp:nvSpPr>
      <dsp:spPr>
        <a:xfrm>
          <a:off x="3407207" y="234282"/>
          <a:ext cx="2908316" cy="217099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06680" rIns="35560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COVID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Hospitalar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Vacinas</a:t>
          </a:r>
        </a:p>
      </dsp:txBody>
      <dsp:txXfrm>
        <a:off x="3458076" y="285151"/>
        <a:ext cx="2806578" cy="2120127"/>
      </dsp:txXfrm>
    </dsp:sp>
    <dsp:sp modelId="{7D890B6E-895F-41D1-9858-4174417AD177}">
      <dsp:nvSpPr>
        <dsp:cNvPr id="0" name=""/>
        <dsp:cNvSpPr/>
      </dsp:nvSpPr>
      <dsp:spPr>
        <a:xfrm>
          <a:off x="3407207" y="2405279"/>
          <a:ext cx="2908316" cy="93352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kern="1200" dirty="0"/>
            <a:t>Mayara Alá</a:t>
          </a:r>
        </a:p>
      </dsp:txBody>
      <dsp:txXfrm>
        <a:off x="3407207" y="2405279"/>
        <a:ext cx="2048110" cy="933528"/>
      </dsp:txXfrm>
    </dsp:sp>
    <dsp:sp modelId="{03E1B2F5-544C-44D8-8AE9-8FAF4756EA11}">
      <dsp:nvSpPr>
        <dsp:cNvPr id="0" name=""/>
        <dsp:cNvSpPr/>
      </dsp:nvSpPr>
      <dsp:spPr>
        <a:xfrm>
          <a:off x="5537589" y="2553561"/>
          <a:ext cx="1017910" cy="101791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D2BB68-86CC-4316-8EAF-8E68665E0F67}">
      <dsp:nvSpPr>
        <dsp:cNvPr id="0" name=""/>
        <dsp:cNvSpPr/>
      </dsp:nvSpPr>
      <dsp:spPr>
        <a:xfrm>
          <a:off x="6807680" y="234282"/>
          <a:ext cx="2908316" cy="217099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06680" rIns="35560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Doenças Raras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Inflamação &amp; </a:t>
          </a:r>
          <a:r>
            <a:rPr lang="pt-BR" sz="2800" kern="1200" dirty="0" err="1"/>
            <a:t>Immunologia</a:t>
          </a:r>
          <a:endParaRPr lang="pt-BR" sz="2800" kern="1200" dirty="0"/>
        </a:p>
      </dsp:txBody>
      <dsp:txXfrm>
        <a:off x="6858549" y="285151"/>
        <a:ext cx="2806578" cy="2120127"/>
      </dsp:txXfrm>
    </dsp:sp>
    <dsp:sp modelId="{92AD4314-2573-472A-AEE3-4AF78219F230}">
      <dsp:nvSpPr>
        <dsp:cNvPr id="0" name=""/>
        <dsp:cNvSpPr/>
      </dsp:nvSpPr>
      <dsp:spPr>
        <a:xfrm>
          <a:off x="6807680" y="2405279"/>
          <a:ext cx="2908316" cy="93352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kern="1200" dirty="0"/>
            <a:t>Sofia Gouveia</a:t>
          </a:r>
        </a:p>
      </dsp:txBody>
      <dsp:txXfrm>
        <a:off x="6807680" y="2405279"/>
        <a:ext cx="2048110" cy="933528"/>
      </dsp:txXfrm>
    </dsp:sp>
    <dsp:sp modelId="{3EEEA04F-BB90-4358-A64B-087962BFCC9B}">
      <dsp:nvSpPr>
        <dsp:cNvPr id="0" name=""/>
        <dsp:cNvSpPr/>
      </dsp:nvSpPr>
      <dsp:spPr>
        <a:xfrm>
          <a:off x="8938062" y="2553561"/>
          <a:ext cx="1017910" cy="101791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7000" b="-37000"/>
          </a:stretch>
        </a:blip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3D wave in pink and blue&#10;&#10;Description automatically generated">
            <a:extLst>
              <a:ext uri="{FF2B5EF4-FFF2-40B4-BE49-F238E27FC236}">
                <a16:creationId xmlns:a16="http://schemas.microsoft.com/office/drawing/2014/main" id="{B203190B-62DF-BD24-C671-EE555E220A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3"/>
            <a:ext cx="12193471" cy="68570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B86E2D-6F15-4F13-C1C6-2F4A77C9F08D}"/>
              </a:ext>
            </a:extLst>
          </p:cNvPr>
          <p:cNvSpPr/>
          <p:nvPr userDrawn="1"/>
        </p:nvSpPr>
        <p:spPr>
          <a:xfrm>
            <a:off x="0" y="0"/>
            <a:ext cx="5084312" cy="6858000"/>
          </a:xfrm>
          <a:prstGeom prst="rect">
            <a:avLst/>
          </a:prstGeom>
          <a:solidFill>
            <a:schemeClr val="bg1">
              <a:alpha val="697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9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448173" y="923544"/>
            <a:ext cx="4234775" cy="190195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spcBef>
                <a:spcPts val="0"/>
              </a:spcBef>
              <a:defRPr lang="en-US" sz="34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/>
          </p:nvPr>
        </p:nvSpPr>
        <p:spPr bwMode="gray">
          <a:xfrm>
            <a:off x="448173" y="3849624"/>
            <a:ext cx="4234775" cy="905256"/>
          </a:xfrm>
        </p:spPr>
        <p:txBody>
          <a:bodyPr lIns="0" tIns="0" rIns="0" bIns="0" anchor="b" anchorCtr="0"/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00050" indent="0">
              <a:buNone/>
              <a:defRPr/>
            </a:lvl2pPr>
            <a:lvl3pPr marL="742950" indent="0">
              <a:buNone/>
              <a:defRPr/>
            </a:lvl3pPr>
            <a:lvl4pPr marL="1095375" indent="0">
              <a:buNone/>
              <a:defRPr/>
            </a:lvl4pPr>
            <a:lvl5pPr marL="13700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1"/>
          </p:nvPr>
        </p:nvSpPr>
        <p:spPr bwMode="gray">
          <a:xfrm>
            <a:off x="448173" y="4974336"/>
            <a:ext cx="4234775" cy="438150"/>
          </a:xfrm>
        </p:spPr>
        <p:txBody>
          <a:bodyPr lIns="0" tIns="0" rIns="0" bIns="0" anchor="t" anchorCtr="0"/>
          <a:lstStyle>
            <a:lvl1pPr marL="0" indent="0">
              <a:spcBef>
                <a:spcPts val="300"/>
              </a:spcBef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Google Shape;49;p7">
            <a:extLst>
              <a:ext uri="{FF2B5EF4-FFF2-40B4-BE49-F238E27FC236}">
                <a16:creationId xmlns:a16="http://schemas.microsoft.com/office/drawing/2014/main" id="{4771DC95-2DA9-4515-8FEA-2DE1AA50D2C7}"/>
              </a:ext>
            </a:extLst>
          </p:cNvPr>
          <p:cNvSpPr/>
          <p:nvPr userDrawn="1"/>
        </p:nvSpPr>
        <p:spPr bwMode="gray">
          <a:xfrm>
            <a:off x="1" y="6216149"/>
            <a:ext cx="12192000" cy="6417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 dirty="0"/>
          </a:p>
        </p:txBody>
      </p:sp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F466006E-96B1-4AD4-A9B9-84F544D50C4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466324" y="6303596"/>
            <a:ext cx="276370" cy="335382"/>
          </a:xfrm>
          <a:prstGeom prst="rect">
            <a:avLst/>
          </a:prstGeom>
        </p:spPr>
        <p:txBody>
          <a:bodyPr wrap="square" lIns="0" tIns="0" rIns="0" bIns="0" anchor="b" anchorCtr="0"/>
          <a:lstStyle>
            <a:defPPr>
              <a:defRPr lang="en-US"/>
            </a:defPPr>
            <a:lvl1pPr marL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9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C0926A-889A-463A-A5EA-682F15689EEF}" type="slidenum">
              <a:rPr lang="en-US" sz="800" smtClean="0">
                <a:solidFill>
                  <a:srgbClr val="A1AAB1"/>
                </a:solidFill>
                <a:latin typeface="+mn-lt"/>
              </a:rPr>
              <a:pPr/>
              <a:t>‹#›</a:t>
            </a:fld>
            <a:endParaRPr lang="en-US" sz="800" dirty="0">
              <a:solidFill>
                <a:srgbClr val="A1AAB1"/>
              </a:solidFill>
              <a:latin typeface="+mn-lt"/>
            </a:endParaRPr>
          </a:p>
        </p:txBody>
      </p:sp>
      <p:sp>
        <p:nvSpPr>
          <p:cNvPr id="56" name="Google Shape;52;p7">
            <a:extLst>
              <a:ext uri="{FF2B5EF4-FFF2-40B4-BE49-F238E27FC236}">
                <a16:creationId xmlns:a16="http://schemas.microsoft.com/office/drawing/2014/main" id="{AFCE843F-1B48-4C3C-93F6-0D539F7C7FBC}"/>
              </a:ext>
            </a:extLst>
          </p:cNvPr>
          <p:cNvSpPr txBox="1"/>
          <p:nvPr userDrawn="1"/>
        </p:nvSpPr>
        <p:spPr bwMode="gray">
          <a:xfrm>
            <a:off x="6095999" y="6303596"/>
            <a:ext cx="5348889" cy="33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rgbClr val="A1AAB1"/>
                </a:solidFill>
              </a:rPr>
              <a:t>Confidential</a:t>
            </a:r>
            <a:endParaRPr sz="800" b="1" dirty="0">
              <a:solidFill>
                <a:srgbClr val="A1AAB1"/>
              </a:solidFill>
            </a:endParaRP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70E02DB8-7DF9-4D61-B849-4927B0A5751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728666" y="6303596"/>
            <a:ext cx="4143311" cy="33538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lang="en-US" sz="1200" kern="1200">
                <a:solidFill>
                  <a:srgbClr val="00004E"/>
                </a:solidFill>
                <a:latin typeface="+mn-lt"/>
                <a:ea typeface="+mn-ea"/>
                <a:cs typeface="+mn-cs"/>
              </a:defRPr>
            </a:lvl1pPr>
            <a:lvl2pPr marL="457200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9025" indent="-1143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800" b="0" dirty="0">
                <a:solidFill>
                  <a:srgbClr val="0000C9"/>
                </a:solidFill>
              </a:rPr>
              <a:t>Breakthroughs that change patients’ lives</a:t>
            </a:r>
          </a:p>
        </p:txBody>
      </p:sp>
      <p:pic>
        <p:nvPicPr>
          <p:cNvPr id="58" name="Google Shape;53;p7">
            <a:extLst>
              <a:ext uri="{FF2B5EF4-FFF2-40B4-BE49-F238E27FC236}">
                <a16:creationId xmlns:a16="http://schemas.microsoft.com/office/drawing/2014/main" id="{CB49B02A-070A-482A-AACD-303DFF77F18F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7" b="787"/>
          <a:stretch/>
        </p:blipFill>
        <p:spPr bwMode="gray">
          <a:xfrm>
            <a:off x="446914" y="6346663"/>
            <a:ext cx="914638" cy="371811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1849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eft One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173" y="2368296"/>
            <a:ext cx="5487829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172" y="5806440"/>
            <a:ext cx="11295782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172" y="1307593"/>
            <a:ext cx="11295782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BC15F-9414-4FEE-B69B-9BD23E3FE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448172" y="1801368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67B850-9BA5-436D-90B5-3B94C065572F}"/>
              </a:ext>
            </a:extLst>
          </p:cNvPr>
          <p:cNvSpPr>
            <a:spLocks noGrp="1"/>
          </p:cNvSpPr>
          <p:nvPr>
            <p:ph idx="18"/>
          </p:nvPr>
        </p:nvSpPr>
        <p:spPr bwMode="gray">
          <a:xfrm>
            <a:off x="6264588" y="2368296"/>
            <a:ext cx="5487829" cy="3383280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30AED57-71AA-40F0-8FED-14CBC67B52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64588" y="1801368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264FB57-BAFB-4669-B9D9-AAA93D307B4A}"/>
              </a:ext>
            </a:extLst>
          </p:cNvPr>
          <p:cNvSpPr>
            <a:spLocks noGrp="1"/>
          </p:cNvSpPr>
          <p:nvPr>
            <p:ph idx="20"/>
          </p:nvPr>
        </p:nvSpPr>
        <p:spPr bwMode="gray">
          <a:xfrm>
            <a:off x="448173" y="4471416"/>
            <a:ext cx="5487829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80B37F4-BA1F-4599-9BF4-169E2382E79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448172" y="3913632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4121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173" y="2368296"/>
            <a:ext cx="5487829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172" y="5806440"/>
            <a:ext cx="11295782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172" y="1307593"/>
            <a:ext cx="11295782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BC15F-9414-4FEE-B69B-9BD23E3FE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448172" y="1801368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67B850-9BA5-436D-90B5-3B94C065572F}"/>
              </a:ext>
            </a:extLst>
          </p:cNvPr>
          <p:cNvSpPr>
            <a:spLocks noGrp="1"/>
          </p:cNvSpPr>
          <p:nvPr>
            <p:ph idx="18"/>
          </p:nvPr>
        </p:nvSpPr>
        <p:spPr bwMode="gray">
          <a:xfrm>
            <a:off x="6264588" y="2368296"/>
            <a:ext cx="5487829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30AED57-71AA-40F0-8FED-14CBC67B52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64588" y="1801368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8F3BDE-5536-412E-9331-650A7E2E8AB3}"/>
              </a:ext>
            </a:extLst>
          </p:cNvPr>
          <p:cNvSpPr>
            <a:spLocks noGrp="1"/>
          </p:cNvSpPr>
          <p:nvPr>
            <p:ph idx="20"/>
          </p:nvPr>
        </p:nvSpPr>
        <p:spPr bwMode="gray">
          <a:xfrm>
            <a:off x="448173" y="4471416"/>
            <a:ext cx="5487829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466D6BA-4968-4105-B0D7-E7BD687A80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448172" y="3914022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70E3D72-4322-4600-80EE-32F1EA906711}"/>
              </a:ext>
            </a:extLst>
          </p:cNvPr>
          <p:cNvSpPr>
            <a:spLocks noGrp="1"/>
          </p:cNvSpPr>
          <p:nvPr>
            <p:ph idx="22"/>
          </p:nvPr>
        </p:nvSpPr>
        <p:spPr bwMode="gray">
          <a:xfrm>
            <a:off x="6264588" y="4471416"/>
            <a:ext cx="5487829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FA8F5A1-9096-48CF-8981-DA7C92908D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6264588" y="3914022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9566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172" y="1801368"/>
            <a:ext cx="11295782" cy="3950208"/>
          </a:xfrm>
        </p:spPr>
        <p:txBody>
          <a:bodyPr lIns="0" rIns="0"/>
          <a:lstStyle>
            <a:lvl1pPr marL="0" indent="0">
              <a:lnSpc>
                <a:spcPct val="110000"/>
              </a:lnSpc>
              <a:buNone/>
              <a:defRPr sz="3600"/>
            </a:lvl1pPr>
            <a:lvl2pPr marL="461963" indent="-233363">
              <a:defRPr sz="3200"/>
            </a:lvl2pPr>
            <a:lvl3pPr marL="738188" indent="-225425">
              <a:defRPr sz="2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1243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48172" y="1801368"/>
            <a:ext cx="11295782" cy="3950208"/>
          </a:xfrm>
        </p:spPr>
        <p:txBody>
          <a:bodyPr lIns="0" rIns="0"/>
          <a:lstStyle>
            <a:lvl1pPr marL="0" indent="0">
              <a:lnSpc>
                <a:spcPct val="110000"/>
              </a:lnSpc>
              <a:buNone/>
              <a:defRPr sz="3600">
                <a:solidFill>
                  <a:schemeClr val="bg1"/>
                </a:solidFill>
              </a:defRPr>
            </a:lvl1pPr>
            <a:lvl2pPr marL="461963" indent="-233363">
              <a:defRPr sz="3200">
                <a:solidFill>
                  <a:schemeClr val="bg1"/>
                </a:solidFill>
              </a:defRPr>
            </a:lvl2pPr>
            <a:lvl3pPr marL="738188" indent="-225425"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oogle Shape;311;p30">
            <a:extLst>
              <a:ext uri="{FF2B5EF4-FFF2-40B4-BE49-F238E27FC236}">
                <a16:creationId xmlns:a16="http://schemas.microsoft.com/office/drawing/2014/main" id="{90C4AA53-0CE6-42BF-A73D-4ABB5CCDDA5E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66" b="1866"/>
          <a:stretch/>
        </p:blipFill>
        <p:spPr bwMode="invGray">
          <a:xfrm>
            <a:off x="446914" y="6346663"/>
            <a:ext cx="914638" cy="3718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4F9877C-A82F-4B6B-BD9C-066CF647CE7A}"/>
              </a:ext>
            </a:extLst>
          </p:cNvPr>
          <p:cNvGrpSpPr/>
          <p:nvPr userDrawn="1"/>
        </p:nvGrpSpPr>
        <p:grpSpPr bwMode="black">
          <a:xfrm>
            <a:off x="446915" y="326296"/>
            <a:ext cx="587784" cy="45600"/>
            <a:chOff x="616542" y="591197"/>
            <a:chExt cx="587631" cy="45600"/>
          </a:xfrm>
          <a:solidFill>
            <a:schemeClr val="bg1"/>
          </a:solidFill>
        </p:grpSpPr>
        <p:sp>
          <p:nvSpPr>
            <p:cNvPr id="6" name="Google Shape;17;p2">
              <a:extLst>
                <a:ext uri="{FF2B5EF4-FFF2-40B4-BE49-F238E27FC236}">
                  <a16:creationId xmlns:a16="http://schemas.microsoft.com/office/drawing/2014/main" id="{E37A9FAD-22CF-483D-BFEE-A660FD0A10AC}"/>
                </a:ext>
              </a:extLst>
            </p:cNvPr>
            <p:cNvSpPr/>
            <p:nvPr userDrawn="1"/>
          </p:nvSpPr>
          <p:spPr bwMode="black">
            <a:xfrm>
              <a:off x="616542" y="591197"/>
              <a:ext cx="293923" cy="45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7" dirty="0"/>
            </a:p>
          </p:txBody>
        </p:sp>
        <p:sp>
          <p:nvSpPr>
            <p:cNvPr id="7" name="Google Shape;18;p2">
              <a:extLst>
                <a:ext uri="{FF2B5EF4-FFF2-40B4-BE49-F238E27FC236}">
                  <a16:creationId xmlns:a16="http://schemas.microsoft.com/office/drawing/2014/main" id="{03F89CAE-CCC7-471C-BADA-2585024AD7C1}"/>
                </a:ext>
              </a:extLst>
            </p:cNvPr>
            <p:cNvSpPr/>
            <p:nvPr userDrawn="1"/>
          </p:nvSpPr>
          <p:spPr bwMode="black">
            <a:xfrm>
              <a:off x="910250" y="591197"/>
              <a:ext cx="293923" cy="45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7" dirty="0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904B2BB-C8F1-419C-B295-DA30917AB87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1466324" y="6303596"/>
            <a:ext cx="276370" cy="335382"/>
          </a:xfrm>
          <a:prstGeom prst="rect">
            <a:avLst/>
          </a:prstGeom>
        </p:spPr>
        <p:txBody>
          <a:bodyPr wrap="square" lIns="0" tIns="0" rIns="0" bIns="0" anchor="b" anchorCtr="0"/>
          <a:lstStyle>
            <a:defPPr>
              <a:defRPr lang="en-US"/>
            </a:defPPr>
            <a:lvl1pPr marL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9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C0926A-889A-463A-A5EA-682F15689EEF}" type="slidenum">
              <a:rPr lang="en-US" sz="8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Google Shape;52;p7">
            <a:extLst>
              <a:ext uri="{FF2B5EF4-FFF2-40B4-BE49-F238E27FC236}">
                <a16:creationId xmlns:a16="http://schemas.microsoft.com/office/drawing/2014/main" id="{00AEBF66-5FB7-44F3-9514-9E7517B063CF}"/>
              </a:ext>
            </a:extLst>
          </p:cNvPr>
          <p:cNvSpPr txBox="1"/>
          <p:nvPr userDrawn="1"/>
        </p:nvSpPr>
        <p:spPr bwMode="auto">
          <a:xfrm>
            <a:off x="6095999" y="6303596"/>
            <a:ext cx="5348889" cy="33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/>
                </a:solidFill>
              </a:rPr>
              <a:t>Confidential</a:t>
            </a:r>
            <a:endParaRPr sz="800" b="1" dirty="0">
              <a:solidFill>
                <a:schemeClr val="bg1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D3DC3BA-3E54-47E4-A501-F4F0AEBBDF3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728666" y="6303596"/>
            <a:ext cx="4143311" cy="33538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lang="en-US" sz="1200" kern="1200">
                <a:solidFill>
                  <a:srgbClr val="00004E"/>
                </a:solidFill>
                <a:latin typeface="+mn-lt"/>
                <a:ea typeface="+mn-ea"/>
                <a:cs typeface="+mn-cs"/>
              </a:defRPr>
            </a:lvl1pPr>
            <a:lvl2pPr marL="457200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9025" indent="-1143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800" b="1" dirty="0">
                <a:solidFill>
                  <a:schemeClr val="bg1"/>
                </a:solidFill>
              </a:rPr>
              <a:t>Business Group</a:t>
            </a:r>
            <a:r>
              <a:rPr lang="en-US" sz="800" b="0" dirty="0">
                <a:solidFill>
                  <a:schemeClr val="bg1"/>
                </a:solidFill>
              </a:rPr>
              <a:t>  Business Subgroup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171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97F1A1-594A-886D-93B9-8DBC4B0A0D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893"/>
            <a:ext cx="12192000" cy="68562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45E3F6-C501-965F-3AA1-0CE5E45A8C8B}"/>
              </a:ext>
            </a:extLst>
          </p:cNvPr>
          <p:cNvSpPr/>
          <p:nvPr userDrawn="1"/>
        </p:nvSpPr>
        <p:spPr>
          <a:xfrm>
            <a:off x="0" y="0"/>
            <a:ext cx="5084312" cy="6858000"/>
          </a:xfrm>
          <a:prstGeom prst="rect">
            <a:avLst/>
          </a:prstGeom>
          <a:solidFill>
            <a:schemeClr val="bg1">
              <a:alpha val="697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448173" y="4215384"/>
            <a:ext cx="4234775" cy="905256"/>
          </a:xfrm>
        </p:spPr>
        <p:txBody>
          <a:bodyPr lIns="0" tIns="0" rIns="0" bIns="0"/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00050" indent="0">
              <a:buNone/>
              <a:defRPr/>
            </a:lvl2pPr>
            <a:lvl3pPr marL="742950" indent="0">
              <a:buNone/>
              <a:defRPr/>
            </a:lvl3pPr>
            <a:lvl4pPr marL="1095375" indent="0">
              <a:buNone/>
              <a:defRPr/>
            </a:lvl4pPr>
            <a:lvl5pPr marL="13700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48173" y="2560320"/>
            <a:ext cx="4234775" cy="1508760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800" b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Google Shape;49;p7">
            <a:extLst>
              <a:ext uri="{FF2B5EF4-FFF2-40B4-BE49-F238E27FC236}">
                <a16:creationId xmlns:a16="http://schemas.microsoft.com/office/drawing/2014/main" id="{D01DEFE8-92EA-4D72-9911-E9444EF4C65B}"/>
              </a:ext>
            </a:extLst>
          </p:cNvPr>
          <p:cNvSpPr/>
          <p:nvPr userDrawn="1"/>
        </p:nvSpPr>
        <p:spPr bwMode="gray">
          <a:xfrm>
            <a:off x="1" y="6216149"/>
            <a:ext cx="12192000" cy="6417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 dirty="0"/>
          </a:p>
        </p:txBody>
      </p:sp>
      <p:pic>
        <p:nvPicPr>
          <p:cNvPr id="19" name="Google Shape;53;p7">
            <a:extLst>
              <a:ext uri="{FF2B5EF4-FFF2-40B4-BE49-F238E27FC236}">
                <a16:creationId xmlns:a16="http://schemas.microsoft.com/office/drawing/2014/main" id="{BE63A6E2-6A45-48C5-AAB5-635C131502E0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7" b="787"/>
          <a:stretch/>
        </p:blipFill>
        <p:spPr bwMode="gray">
          <a:xfrm>
            <a:off x="446914" y="6346663"/>
            <a:ext cx="914638" cy="3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CDF916F-8B26-4E62-8230-AE3626C83AC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466324" y="6303596"/>
            <a:ext cx="276370" cy="335382"/>
          </a:xfrm>
          <a:prstGeom prst="rect">
            <a:avLst/>
          </a:prstGeom>
        </p:spPr>
        <p:txBody>
          <a:bodyPr wrap="square" lIns="0" tIns="0" rIns="0" bIns="0" anchor="b" anchorCtr="0"/>
          <a:lstStyle>
            <a:defPPr>
              <a:defRPr lang="en-US"/>
            </a:defPPr>
            <a:lvl1pPr marL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9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C0926A-889A-463A-A5EA-682F15689EEF}" type="slidenum">
              <a:rPr lang="en-US" sz="800" smtClean="0">
                <a:solidFill>
                  <a:srgbClr val="A1AAB1"/>
                </a:solidFill>
                <a:latin typeface="+mn-lt"/>
              </a:rPr>
              <a:pPr/>
              <a:t>‹#›</a:t>
            </a:fld>
            <a:endParaRPr lang="en-US" sz="800" dirty="0">
              <a:solidFill>
                <a:srgbClr val="A1AAB1"/>
              </a:solidFill>
              <a:latin typeface="+mn-lt"/>
            </a:endParaRPr>
          </a:p>
        </p:txBody>
      </p:sp>
      <p:sp>
        <p:nvSpPr>
          <p:cNvPr id="12" name="Google Shape;52;p7">
            <a:extLst>
              <a:ext uri="{FF2B5EF4-FFF2-40B4-BE49-F238E27FC236}">
                <a16:creationId xmlns:a16="http://schemas.microsoft.com/office/drawing/2014/main" id="{D17E9775-5F61-47C4-BE37-0F43B8E05FC5}"/>
              </a:ext>
            </a:extLst>
          </p:cNvPr>
          <p:cNvSpPr txBox="1"/>
          <p:nvPr userDrawn="1"/>
        </p:nvSpPr>
        <p:spPr bwMode="gray">
          <a:xfrm>
            <a:off x="6095999" y="6303596"/>
            <a:ext cx="5348889" cy="33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rgbClr val="A1AAB1"/>
                </a:solidFill>
              </a:rPr>
              <a:t>Confidential</a:t>
            </a:r>
            <a:endParaRPr sz="800" b="1" dirty="0">
              <a:solidFill>
                <a:srgbClr val="A1AAB1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73288A9-E236-4EC3-9C85-F698E18DFB67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728666" y="6303596"/>
            <a:ext cx="4143311" cy="33538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lang="en-US" sz="1200" kern="1200">
                <a:solidFill>
                  <a:srgbClr val="00004E"/>
                </a:solidFill>
                <a:latin typeface="+mn-lt"/>
                <a:ea typeface="+mn-ea"/>
                <a:cs typeface="+mn-cs"/>
              </a:defRPr>
            </a:lvl1pPr>
            <a:lvl2pPr marL="457200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9025" indent="-1143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800" b="0" dirty="0">
                <a:solidFill>
                  <a:srgbClr val="0000C9"/>
                </a:solidFill>
              </a:rPr>
              <a:t>Breakthroughs that change patients’ lives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6417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432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172" y="1307593"/>
            <a:ext cx="11295782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173" y="5806440"/>
            <a:ext cx="11295782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source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7977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172" y="1801368"/>
            <a:ext cx="11295782" cy="3950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173" y="5806440"/>
            <a:ext cx="11295782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172" y="1307593"/>
            <a:ext cx="11295782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2473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172" y="1801368"/>
            <a:ext cx="11295782" cy="3950208"/>
          </a:xfrm>
        </p:spPr>
        <p:txBody>
          <a:bodyPr/>
          <a:lstStyle>
            <a:lvl1pPr marL="342900" indent="-342900">
              <a:buFont typeface="+mj-lt"/>
              <a:buAutoNum type="arabicPeriod"/>
              <a:defRPr/>
            </a:lvl1pPr>
            <a:lvl2pPr marL="571500" indent="-169863">
              <a:defRPr/>
            </a:lvl2pPr>
            <a:lvl3pPr marL="742950" indent="-171450">
              <a:defRPr/>
            </a:lvl3pPr>
            <a:lvl4pPr marL="971550" indent="-171450">
              <a:defRPr/>
            </a:lvl4pPr>
            <a:lvl5pPr marL="1171575" indent="-142875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173" y="5806440"/>
            <a:ext cx="11295782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172" y="1307593"/>
            <a:ext cx="11295782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937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172" y="2368296"/>
            <a:ext cx="11294524" cy="3383280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172" y="5806440"/>
            <a:ext cx="11295782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172" y="1307593"/>
            <a:ext cx="11295782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BC15F-9414-4FEE-B69B-9BD23E3FE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448172" y="1801368"/>
            <a:ext cx="11295782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7354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173" y="2368296"/>
            <a:ext cx="5487829" cy="3383280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172" y="5806440"/>
            <a:ext cx="11295782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172" y="1307593"/>
            <a:ext cx="11295782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BC15F-9414-4FEE-B69B-9BD23E3FE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448172" y="1801368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67B850-9BA5-436D-90B5-3B94C065572F}"/>
              </a:ext>
            </a:extLst>
          </p:cNvPr>
          <p:cNvSpPr>
            <a:spLocks noGrp="1"/>
          </p:cNvSpPr>
          <p:nvPr>
            <p:ph idx="18"/>
          </p:nvPr>
        </p:nvSpPr>
        <p:spPr bwMode="gray">
          <a:xfrm>
            <a:off x="6264588" y="2368296"/>
            <a:ext cx="5487829" cy="3383280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30AED57-71AA-40F0-8FED-14CBC67B52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64588" y="1801368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3279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eft Two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173" y="2368296"/>
            <a:ext cx="5487829" cy="3383280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172" y="5806440"/>
            <a:ext cx="11295782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172" y="1307593"/>
            <a:ext cx="11295782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BC15F-9414-4FEE-B69B-9BD23E3FE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448172" y="1801368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67B850-9BA5-436D-90B5-3B94C065572F}"/>
              </a:ext>
            </a:extLst>
          </p:cNvPr>
          <p:cNvSpPr>
            <a:spLocks noGrp="1"/>
          </p:cNvSpPr>
          <p:nvPr>
            <p:ph idx="18"/>
          </p:nvPr>
        </p:nvSpPr>
        <p:spPr bwMode="gray">
          <a:xfrm>
            <a:off x="6264588" y="2368296"/>
            <a:ext cx="5487829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30AED57-71AA-40F0-8FED-14CBC67B52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64588" y="1801368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48AB6F3-8F33-46C5-B8AF-C6C2DBA35DAC}"/>
              </a:ext>
            </a:extLst>
          </p:cNvPr>
          <p:cNvSpPr>
            <a:spLocks noGrp="1"/>
          </p:cNvSpPr>
          <p:nvPr>
            <p:ph idx="20"/>
          </p:nvPr>
        </p:nvSpPr>
        <p:spPr bwMode="gray">
          <a:xfrm>
            <a:off x="6264588" y="4471416"/>
            <a:ext cx="5487829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9EA1C6BA-0114-4F33-85B2-4176902D01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6264588" y="3911906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735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46912" y="1801368"/>
            <a:ext cx="11295782" cy="3950208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 bwMode="gray">
          <a:xfrm>
            <a:off x="446914" y="484632"/>
            <a:ext cx="11295782" cy="85039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Google Shape;53;p7">
            <a:extLst>
              <a:ext uri="{FF2B5EF4-FFF2-40B4-BE49-F238E27FC236}">
                <a16:creationId xmlns:a16="http://schemas.microsoft.com/office/drawing/2014/main" id="{F9F93DF4-D19B-46BE-B88F-8BB1DA82CA3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7" b="787"/>
          <a:stretch/>
        </p:blipFill>
        <p:spPr bwMode="gray">
          <a:xfrm>
            <a:off x="446914" y="6346663"/>
            <a:ext cx="914638" cy="3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46C14D5-25B9-40A9-A7B3-25F17FEDDC36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466324" y="6303596"/>
            <a:ext cx="276370" cy="335382"/>
          </a:xfrm>
          <a:prstGeom prst="rect">
            <a:avLst/>
          </a:prstGeom>
        </p:spPr>
        <p:txBody>
          <a:bodyPr wrap="square" lIns="0" tIns="0" rIns="0" bIns="0" anchor="b" anchorCtr="0"/>
          <a:lstStyle>
            <a:defPPr>
              <a:defRPr lang="en-US"/>
            </a:defPPr>
            <a:lvl1pPr marL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9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C0926A-889A-463A-A5EA-682F15689EEF}" type="slidenum">
              <a:rPr lang="en-US" sz="800" smtClean="0">
                <a:solidFill>
                  <a:srgbClr val="A1AAB1"/>
                </a:solidFill>
                <a:latin typeface="+mn-lt"/>
              </a:rPr>
              <a:pPr/>
              <a:t>‹#›</a:t>
            </a:fld>
            <a:endParaRPr lang="en-US" sz="800" dirty="0">
              <a:solidFill>
                <a:srgbClr val="A1AAB1"/>
              </a:solidFill>
              <a:latin typeface="+mn-lt"/>
            </a:endParaRPr>
          </a:p>
        </p:txBody>
      </p:sp>
      <p:sp>
        <p:nvSpPr>
          <p:cNvPr id="15" name="Google Shape;52;p7">
            <a:extLst>
              <a:ext uri="{FF2B5EF4-FFF2-40B4-BE49-F238E27FC236}">
                <a16:creationId xmlns:a16="http://schemas.microsoft.com/office/drawing/2014/main" id="{32B9580A-B465-4E15-BAF0-0919554158DC}"/>
              </a:ext>
            </a:extLst>
          </p:cNvPr>
          <p:cNvSpPr txBox="1"/>
          <p:nvPr userDrawn="1"/>
        </p:nvSpPr>
        <p:spPr bwMode="gray">
          <a:xfrm>
            <a:off x="6095999" y="6303596"/>
            <a:ext cx="5348889" cy="33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rgbClr val="A1AAB1"/>
                </a:solidFill>
              </a:rPr>
              <a:t>Confidential</a:t>
            </a:r>
            <a:endParaRPr sz="800" b="1" dirty="0">
              <a:solidFill>
                <a:srgbClr val="A1AAB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05B5027-9C8E-4D3E-B630-4D23F5F13B5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728666" y="6303596"/>
            <a:ext cx="4143311" cy="33538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lang="en-US" sz="1200" kern="1200">
                <a:solidFill>
                  <a:srgbClr val="00004E"/>
                </a:solidFill>
                <a:latin typeface="+mn-lt"/>
                <a:ea typeface="+mn-ea"/>
                <a:cs typeface="+mn-cs"/>
              </a:defRPr>
            </a:lvl1pPr>
            <a:lvl2pPr marL="457200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9025" indent="-1143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800" b="1" dirty="0">
                <a:solidFill>
                  <a:srgbClr val="0000C9"/>
                </a:solidFill>
              </a:rPr>
              <a:t>Business Group</a:t>
            </a:r>
            <a:r>
              <a:rPr lang="en-US" sz="800" b="0" dirty="0">
                <a:solidFill>
                  <a:srgbClr val="0000C9"/>
                </a:solidFill>
              </a:rPr>
              <a:t>  Business Subgroup</a:t>
            </a:r>
          </a:p>
        </p:txBody>
      </p:sp>
    </p:spTree>
    <p:custDataLst>
      <p:tags r:id="rId15"/>
    </p:custDataLst>
    <p:extLst>
      <p:ext uri="{BB962C8B-B14F-4D97-AF65-F5344CB8AC3E}">
        <p14:creationId xmlns:p14="http://schemas.microsoft.com/office/powerpoint/2010/main" val="396266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85000"/>
        </a:lnSpc>
        <a:spcBef>
          <a:spcPts val="0"/>
        </a:spcBef>
        <a:buNone/>
        <a:defRPr lang="en-US" sz="27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2000"/>
        </a:spcBef>
        <a:buClrTx/>
        <a:buSzPct val="100000"/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69863" algn="l" defTabSz="914400" rtl="0" eaLnBrk="1" latinLnBrk="0" hangingPunct="1">
        <a:lnSpc>
          <a:spcPct val="90000"/>
        </a:lnSpc>
        <a:spcBef>
          <a:spcPts val="10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145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71450" algn="l" defTabSz="914400" rtl="0" eaLnBrk="1" latinLnBrk="0" hangingPunct="1">
        <a:lnSpc>
          <a:spcPct val="90000"/>
        </a:lnSpc>
        <a:spcBef>
          <a:spcPts val="200"/>
        </a:spcBef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89025" indent="-114300" algn="l" defTabSz="914400" rtl="0" eaLnBrk="1" latinLnBrk="0" hangingPunct="1">
        <a:lnSpc>
          <a:spcPct val="90000"/>
        </a:lnSpc>
        <a:spcBef>
          <a:spcPts val="100"/>
        </a:spcBef>
        <a:buClrTx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18" Type="http://schemas.openxmlformats.org/officeDocument/2006/relationships/image" Target="../media/image2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jpg"/><Relationship Id="rId10" Type="http://schemas.openxmlformats.org/officeDocument/2006/relationships/image" Target="../media/image13.JPG"/><Relationship Id="rId19" Type="http://schemas.openxmlformats.org/officeDocument/2006/relationships/image" Target="../media/image22.pn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380C23-A815-28B6-C767-6E3246330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4000" b="1" dirty="0"/>
              <a:t>LATAM Medical Excellence (COE)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6B701-7D6A-BEDD-0FDE-BD55D7CB2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Overview Brasil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B5078C-E3C0-E650-2FE6-39ED009425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Gabriela Diccini</a:t>
            </a:r>
          </a:p>
          <a:p>
            <a:r>
              <a:rPr lang="pt-BR" dirty="0"/>
              <a:t>14 de abril, 2023</a:t>
            </a:r>
          </a:p>
        </p:txBody>
      </p:sp>
    </p:spTree>
    <p:extLst>
      <p:ext uri="{BB962C8B-B14F-4D97-AF65-F5344CB8AC3E}">
        <p14:creationId xmlns:p14="http://schemas.microsoft.com/office/powerpoint/2010/main" val="2003231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E183E5A-B733-2AC9-7F84-32AAE381F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dirty="0"/>
              <a:t>Lançamento em 14 de junho de 2021, com a revisão médica de materiais promocionais na região</a:t>
            </a:r>
          </a:p>
          <a:p>
            <a:r>
              <a:rPr lang="pt-BR" sz="1800" dirty="0"/>
              <a:t>Iniciamos com 4 colegas (1 para Brasil e 3 para países de língua espanhola)</a:t>
            </a:r>
          </a:p>
          <a:p>
            <a:r>
              <a:rPr lang="pt-BR" sz="1800" dirty="0"/>
              <a:t>Atualmente, além da revisão de materiais promocionais o time também é responsável por:</a:t>
            </a:r>
          </a:p>
          <a:p>
            <a:pPr lvl="2"/>
            <a:r>
              <a:rPr lang="pt-BR" sz="1400" dirty="0"/>
              <a:t>Revisão de materiais de treinamento</a:t>
            </a:r>
          </a:p>
          <a:p>
            <a:pPr lvl="2"/>
            <a:r>
              <a:rPr lang="pt-BR" sz="1400" dirty="0"/>
              <a:t>Gerenciamento e monitoramento do Pfizer </a:t>
            </a:r>
            <a:r>
              <a:rPr lang="pt-BR" sz="1400" dirty="0" err="1"/>
              <a:t>CaRes</a:t>
            </a:r>
            <a:r>
              <a:rPr lang="pt-BR" sz="1400" dirty="0"/>
              <a:t> (</a:t>
            </a:r>
            <a:r>
              <a:rPr lang="pt-BR" sz="1400" dirty="0" err="1"/>
              <a:t>EAPs</a:t>
            </a:r>
            <a:r>
              <a:rPr lang="pt-BR" sz="1400" dirty="0"/>
              <a:t>) e CT24 (NIS) para países de língua espanhola</a:t>
            </a:r>
          </a:p>
          <a:p>
            <a:pPr lvl="2"/>
            <a:r>
              <a:rPr lang="pt-BR" sz="1400" dirty="0"/>
              <a:t>Operacionalização de eventos médicos estratégicos para a região (exemplos: LOF 2022 e </a:t>
            </a:r>
            <a:r>
              <a:rPr lang="pt-BR" sz="1400" dirty="0" err="1"/>
              <a:t>Hematology</a:t>
            </a:r>
            <a:r>
              <a:rPr lang="pt-BR" sz="1400" dirty="0"/>
              <a:t> </a:t>
            </a:r>
            <a:r>
              <a:rPr lang="pt-BR" sz="1400" dirty="0" err="1"/>
              <a:t>Class</a:t>
            </a:r>
            <a:r>
              <a:rPr lang="pt-BR" sz="1400" dirty="0"/>
              <a:t> 2023)</a:t>
            </a:r>
          </a:p>
          <a:p>
            <a:pPr lvl="2"/>
            <a:r>
              <a:rPr lang="pt-BR" sz="1400" dirty="0"/>
              <a:t>Gestão da plataforma </a:t>
            </a:r>
            <a:r>
              <a:rPr lang="pt-BR" sz="1400" dirty="0" err="1"/>
              <a:t>mGCMA</a:t>
            </a:r>
            <a:r>
              <a:rPr lang="pt-BR" sz="1400" dirty="0"/>
              <a:t> para materiais M2M em linha com a política MA01</a:t>
            </a:r>
          </a:p>
          <a:p>
            <a:pPr lvl="2"/>
            <a:r>
              <a:rPr lang="pt-BR" sz="1400" dirty="0"/>
              <a:t>Criação de conteúdo M2M (exemplos: manuscritos, </a:t>
            </a:r>
            <a:r>
              <a:rPr lang="pt-BR" sz="1400" dirty="0" err="1"/>
              <a:t>AdBos</a:t>
            </a:r>
            <a:r>
              <a:rPr lang="pt-BR" sz="1400" dirty="0"/>
              <a:t>, KOL mapping entre outros) </a:t>
            </a:r>
          </a:p>
          <a:p>
            <a:pPr lvl="2"/>
            <a:r>
              <a:rPr lang="pt-BR" sz="1400" dirty="0"/>
              <a:t>Parceria para lançamentos (</a:t>
            </a:r>
            <a:r>
              <a:rPr lang="pt-BR" sz="1400" dirty="0" err="1"/>
              <a:t>Launch</a:t>
            </a:r>
            <a:r>
              <a:rPr lang="pt-BR" sz="1400" dirty="0"/>
              <a:t> Excellence: desenho de atividades médicas para lançamentos)</a:t>
            </a:r>
          </a:p>
          <a:p>
            <a:pPr lvl="2"/>
            <a:r>
              <a:rPr lang="pt-BR" sz="1400" dirty="0"/>
              <a:t>Geração de evidências científicas (Data Generation)</a:t>
            </a:r>
          </a:p>
          <a:p>
            <a:endParaRPr lang="pt-BR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DE4FB9-8759-619E-4589-7EDC674F4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LATAM Medical Excellence (COE)</a:t>
            </a:r>
            <a:br>
              <a:rPr lang="pt-BR" dirty="0"/>
            </a:br>
            <a:r>
              <a:rPr lang="pt-BR" sz="1800" dirty="0"/>
              <a:t>De um time operacional a um parceiro estratégico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942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DE4FB9-8759-619E-4589-7EDC674F4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LATAM Medical Excellence (COE)</a:t>
            </a:r>
            <a:br>
              <a:rPr lang="pt-BR" dirty="0"/>
            </a:br>
            <a:r>
              <a:rPr lang="pt-BR" sz="1800" dirty="0"/>
              <a:t>De um time operacional a um parceiro estratégico</a:t>
            </a:r>
            <a:endParaRPr lang="pt-BR" dirty="0"/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5F239461-13AD-7611-93B7-332E90E474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8" t="43865" r="56958" b="-2945"/>
          <a:stretch/>
        </p:blipFill>
        <p:spPr>
          <a:xfrm>
            <a:off x="5942255" y="484632"/>
            <a:ext cx="5995822" cy="653358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65596C8-8578-21DA-CD2A-BC3F4E32F195}"/>
              </a:ext>
            </a:extLst>
          </p:cNvPr>
          <p:cNvGrpSpPr/>
          <p:nvPr/>
        </p:nvGrpSpPr>
        <p:grpSpPr>
          <a:xfrm>
            <a:off x="6655452" y="829052"/>
            <a:ext cx="5047794" cy="4062123"/>
            <a:chOff x="3328416" y="407083"/>
            <a:chExt cx="5572390" cy="480118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43084A3-CD84-3124-6403-299BCF45A5AE}"/>
                </a:ext>
              </a:extLst>
            </p:cNvPr>
            <p:cNvSpPr/>
            <p:nvPr/>
          </p:nvSpPr>
          <p:spPr>
            <a:xfrm>
              <a:off x="3328416" y="682578"/>
              <a:ext cx="457200" cy="457200"/>
            </a:xfrm>
            <a:prstGeom prst="ellipse">
              <a:avLst/>
            </a:prstGeom>
            <a:noFill/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pt-BR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2BF316-1694-0071-D8D7-2DBC7E108519}"/>
                </a:ext>
              </a:extLst>
            </p:cNvPr>
            <p:cNvSpPr/>
            <p:nvPr/>
          </p:nvSpPr>
          <p:spPr>
            <a:xfrm>
              <a:off x="3557016" y="499698"/>
              <a:ext cx="457200" cy="45720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63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pt-BR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2ACBD9-883E-5701-178C-D936BE0C9AE3}"/>
                </a:ext>
              </a:extLst>
            </p:cNvPr>
            <p:cNvSpPr/>
            <p:nvPr/>
          </p:nvSpPr>
          <p:spPr>
            <a:xfrm>
              <a:off x="4242816" y="523908"/>
              <a:ext cx="457200" cy="457200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63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pt-BR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1FD2E6-10E9-5702-952E-2767DE739637}"/>
                </a:ext>
              </a:extLst>
            </p:cNvPr>
            <p:cNvSpPr/>
            <p:nvPr/>
          </p:nvSpPr>
          <p:spPr>
            <a:xfrm>
              <a:off x="4236920" y="407083"/>
              <a:ext cx="457200" cy="161020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08" rIns="0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Noemí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5D63BB-31F6-9B62-198C-C9528AD91B84}"/>
                </a:ext>
              </a:extLst>
            </p:cNvPr>
            <p:cNvSpPr/>
            <p:nvPr/>
          </p:nvSpPr>
          <p:spPr>
            <a:xfrm>
              <a:off x="3575504" y="415703"/>
              <a:ext cx="457200" cy="161020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08" rIns="0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Diana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9EC664B-F3AA-E8E1-1DF9-4A4D9124E58E}"/>
                </a:ext>
              </a:extLst>
            </p:cNvPr>
            <p:cNvSpPr/>
            <p:nvPr/>
          </p:nvSpPr>
          <p:spPr>
            <a:xfrm>
              <a:off x="6160026" y="1240761"/>
              <a:ext cx="457200" cy="457200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63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pt-BR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C8AD746-7BCA-1A4F-125F-CA5AF5D47390}"/>
                </a:ext>
              </a:extLst>
            </p:cNvPr>
            <p:cNvSpPr/>
            <p:nvPr/>
          </p:nvSpPr>
          <p:spPr>
            <a:xfrm>
              <a:off x="5571600" y="1234839"/>
              <a:ext cx="457200" cy="457200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63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pt-BR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533B8B4-9766-B09B-0F80-0607F4673129}"/>
                </a:ext>
              </a:extLst>
            </p:cNvPr>
            <p:cNvSpPr/>
            <p:nvPr/>
          </p:nvSpPr>
          <p:spPr>
            <a:xfrm>
              <a:off x="4999233" y="1234839"/>
              <a:ext cx="457200" cy="457200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 w="63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pt-BR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003859-0626-41E5-22AF-32E738AAFE6A}"/>
                </a:ext>
              </a:extLst>
            </p:cNvPr>
            <p:cNvSpPr/>
            <p:nvPr/>
          </p:nvSpPr>
          <p:spPr>
            <a:xfrm>
              <a:off x="4426866" y="1234839"/>
              <a:ext cx="457200" cy="457200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 w="63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pt-BR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43C69F1-D1F7-175B-D8D8-B0031ABB2C39}"/>
                </a:ext>
              </a:extLst>
            </p:cNvPr>
            <p:cNvSpPr/>
            <p:nvPr/>
          </p:nvSpPr>
          <p:spPr>
            <a:xfrm>
              <a:off x="3854499" y="1216418"/>
              <a:ext cx="457200" cy="457200"/>
            </a:xfrm>
            <a:prstGeom prst="ellipse">
              <a:avLst/>
            </a:prstGeom>
            <a:blipFill>
              <a:blip r:embed="rId9"/>
              <a:stretch>
                <a:fillRect/>
              </a:stretch>
            </a:blipFill>
            <a:ln w="63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pt-BR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B01344E-6CF6-4920-017D-AA25BEA4BA55}"/>
                </a:ext>
              </a:extLst>
            </p:cNvPr>
            <p:cNvSpPr/>
            <p:nvPr/>
          </p:nvSpPr>
          <p:spPr>
            <a:xfrm>
              <a:off x="6748452" y="1234839"/>
              <a:ext cx="457200" cy="457200"/>
            </a:xfrm>
            <a:prstGeom prst="ellipse">
              <a:avLst/>
            </a:prstGeom>
            <a:blipFill>
              <a:blip r:embed="rId10"/>
              <a:stretch>
                <a:fillRect/>
              </a:stretch>
            </a:blipFill>
            <a:ln w="63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pt-BR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E0300B-B472-EF33-004E-1F484E8D1D6E}"/>
                </a:ext>
              </a:extLst>
            </p:cNvPr>
            <p:cNvSpPr/>
            <p:nvPr/>
          </p:nvSpPr>
          <p:spPr>
            <a:xfrm>
              <a:off x="6735909" y="1125629"/>
              <a:ext cx="457200" cy="161020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08" rIns="0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Monica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947C857-B692-18C2-B729-0DD592FA2272}"/>
                </a:ext>
              </a:extLst>
            </p:cNvPr>
            <p:cNvSpPr/>
            <p:nvPr/>
          </p:nvSpPr>
          <p:spPr>
            <a:xfrm>
              <a:off x="6147860" y="1119317"/>
              <a:ext cx="457200" cy="161020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08" rIns="0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Jose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860576-C917-A2C9-11A9-3B5B1205D4DE}"/>
                </a:ext>
              </a:extLst>
            </p:cNvPr>
            <p:cNvSpPr/>
            <p:nvPr/>
          </p:nvSpPr>
          <p:spPr>
            <a:xfrm>
              <a:off x="5588075" y="1124190"/>
              <a:ext cx="457200" cy="161020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08" rIns="0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Karla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019A0D8-F809-D3CF-4175-0DC45945B5AB}"/>
                </a:ext>
              </a:extLst>
            </p:cNvPr>
            <p:cNvSpPr/>
            <p:nvPr/>
          </p:nvSpPr>
          <p:spPr>
            <a:xfrm>
              <a:off x="4999233" y="1119317"/>
              <a:ext cx="457200" cy="161020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08" rIns="0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Edgar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17BBC19-34FB-17C8-3EC7-5AAAF4CC27DC}"/>
                </a:ext>
              </a:extLst>
            </p:cNvPr>
            <p:cNvSpPr/>
            <p:nvPr/>
          </p:nvSpPr>
          <p:spPr>
            <a:xfrm>
              <a:off x="4436363" y="1122559"/>
              <a:ext cx="457200" cy="161020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08" rIns="0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Ashley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04AE84-4EA6-A002-71F9-489A01CFE8E6}"/>
                </a:ext>
              </a:extLst>
            </p:cNvPr>
            <p:cNvSpPr/>
            <p:nvPr/>
          </p:nvSpPr>
          <p:spPr>
            <a:xfrm>
              <a:off x="3848881" y="1119317"/>
              <a:ext cx="457200" cy="161020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08" rIns="0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Amanda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9731555-F2FF-92D2-A129-FE146BD20B18}"/>
                </a:ext>
              </a:extLst>
            </p:cNvPr>
            <p:cNvSpPr/>
            <p:nvPr/>
          </p:nvSpPr>
          <p:spPr>
            <a:xfrm>
              <a:off x="7881185" y="3255921"/>
              <a:ext cx="457200" cy="457200"/>
            </a:xfrm>
            <a:prstGeom prst="ellipse">
              <a:avLst/>
            </a:prstGeom>
            <a:blipFill>
              <a:blip r:embed="rId11"/>
              <a:stretch>
                <a:fillRect/>
              </a:stretch>
            </a:blipFill>
            <a:ln w="63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pt-BR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32C9AC0-49E6-CF8F-A051-A994192F658D}"/>
                </a:ext>
              </a:extLst>
            </p:cNvPr>
            <p:cNvSpPr/>
            <p:nvPr/>
          </p:nvSpPr>
          <p:spPr>
            <a:xfrm>
              <a:off x="7277380" y="3255921"/>
              <a:ext cx="457200" cy="457200"/>
            </a:xfrm>
            <a:prstGeom prst="ellipse">
              <a:avLst/>
            </a:prstGeom>
            <a:blipFill>
              <a:blip r:embed="rId12"/>
              <a:stretch>
                <a:fillRect/>
              </a:stretch>
            </a:blipFill>
            <a:ln w="63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pt-BR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F0FA4C2-5CD4-3D04-55E5-D2BBBFC4475E}"/>
                </a:ext>
              </a:extLst>
            </p:cNvPr>
            <p:cNvSpPr/>
            <p:nvPr/>
          </p:nvSpPr>
          <p:spPr>
            <a:xfrm>
              <a:off x="7768992" y="2597688"/>
              <a:ext cx="457200" cy="457200"/>
            </a:xfrm>
            <a:prstGeom prst="ellipse">
              <a:avLst/>
            </a:prstGeom>
            <a:blipFill>
              <a:blip r:embed="rId13"/>
              <a:stretch>
                <a:fillRect/>
              </a:stretch>
            </a:blipFill>
            <a:ln w="63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pt-BR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4365482-6B68-73A5-6C26-1F2BCBC70B75}"/>
                </a:ext>
              </a:extLst>
            </p:cNvPr>
            <p:cNvSpPr/>
            <p:nvPr/>
          </p:nvSpPr>
          <p:spPr>
            <a:xfrm>
              <a:off x="7193109" y="2597688"/>
              <a:ext cx="457200" cy="457200"/>
            </a:xfrm>
            <a:prstGeom prst="ellipse">
              <a:avLst/>
            </a:prstGeom>
            <a:blipFill>
              <a:blip r:embed="rId14"/>
              <a:stretch>
                <a:fillRect/>
              </a:stretch>
            </a:blipFill>
            <a:ln w="63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pt-BR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000CB9B-9940-EF40-2B80-7E1BDBBEDD2C}"/>
                </a:ext>
              </a:extLst>
            </p:cNvPr>
            <p:cNvSpPr/>
            <p:nvPr/>
          </p:nvSpPr>
          <p:spPr>
            <a:xfrm>
              <a:off x="6617226" y="2597688"/>
              <a:ext cx="457200" cy="457200"/>
            </a:xfrm>
            <a:prstGeom prst="ellipse">
              <a:avLst/>
            </a:prstGeom>
            <a:blipFill>
              <a:blip r:embed="rId15"/>
              <a:stretch>
                <a:fillRect/>
              </a:stretch>
            </a:blipFill>
            <a:ln w="63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pt-BR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13F0B40-6373-8C67-64C4-7698C78D911D}"/>
                </a:ext>
              </a:extLst>
            </p:cNvPr>
            <p:cNvSpPr/>
            <p:nvPr/>
          </p:nvSpPr>
          <p:spPr>
            <a:xfrm>
              <a:off x="7913496" y="3157233"/>
              <a:ext cx="457200" cy="161020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08" rIns="0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Mayara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52C9212-564E-1F2C-DE06-E3DD2B5462CE}"/>
                </a:ext>
              </a:extLst>
            </p:cNvPr>
            <p:cNvSpPr/>
            <p:nvPr/>
          </p:nvSpPr>
          <p:spPr>
            <a:xfrm>
              <a:off x="7277380" y="3157233"/>
              <a:ext cx="457200" cy="161020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08" rIns="0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Sofia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E7C0541-CDF0-C18E-208B-D6AAA51C1C2A}"/>
                </a:ext>
              </a:extLst>
            </p:cNvPr>
            <p:cNvSpPr/>
            <p:nvPr/>
          </p:nvSpPr>
          <p:spPr>
            <a:xfrm>
              <a:off x="7816361" y="2477856"/>
              <a:ext cx="457200" cy="161020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08" rIns="0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Felipe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FA854BA-542F-920B-2CC0-F104D2943631}"/>
                </a:ext>
              </a:extLst>
            </p:cNvPr>
            <p:cNvSpPr/>
            <p:nvPr/>
          </p:nvSpPr>
          <p:spPr>
            <a:xfrm>
              <a:off x="7205652" y="2485046"/>
              <a:ext cx="457200" cy="161020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08" rIns="0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Karina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E642714-3D4A-ACF7-C43E-03B12C1AADF4}"/>
                </a:ext>
              </a:extLst>
            </p:cNvPr>
            <p:cNvSpPr/>
            <p:nvPr/>
          </p:nvSpPr>
          <p:spPr>
            <a:xfrm>
              <a:off x="6617226" y="2477856"/>
              <a:ext cx="457200" cy="161020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08" rIns="0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Adriana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8E74917-D91F-37CC-2080-518A7EA9EAF5}"/>
                </a:ext>
              </a:extLst>
            </p:cNvPr>
            <p:cNvSpPr/>
            <p:nvPr/>
          </p:nvSpPr>
          <p:spPr>
            <a:xfrm>
              <a:off x="6390664" y="4751069"/>
              <a:ext cx="457200" cy="457200"/>
            </a:xfrm>
            <a:prstGeom prst="ellipse">
              <a:avLst/>
            </a:prstGeom>
            <a:blipFill>
              <a:blip r:embed="rId16"/>
              <a:stretch>
                <a:fillRect/>
              </a:stretch>
            </a:blipFill>
            <a:ln w="63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pt-BR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8FF20CE-8E3D-4AB9-215C-48CCC8A63199}"/>
                </a:ext>
              </a:extLst>
            </p:cNvPr>
            <p:cNvSpPr/>
            <p:nvPr/>
          </p:nvSpPr>
          <p:spPr>
            <a:xfrm>
              <a:off x="6388626" y="4664637"/>
              <a:ext cx="457200" cy="161020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08" rIns="0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Ivana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50CD9DA-4C54-DE3F-D2AF-FC704448FD50}"/>
                </a:ext>
              </a:extLst>
            </p:cNvPr>
            <p:cNvSpPr/>
            <p:nvPr/>
          </p:nvSpPr>
          <p:spPr>
            <a:xfrm>
              <a:off x="7320819" y="1234906"/>
              <a:ext cx="457200" cy="457200"/>
            </a:xfrm>
            <a:prstGeom prst="ellipse">
              <a:avLst/>
            </a:prstGeom>
            <a:blipFill>
              <a:blip r:embed="rId17"/>
              <a:stretch>
                <a:fillRect/>
              </a:stretch>
            </a:blipFill>
            <a:ln w="63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pt-BR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6AF265C-D134-8A6B-93EB-E697673F3FF1}"/>
                </a:ext>
              </a:extLst>
            </p:cNvPr>
            <p:cNvSpPr/>
            <p:nvPr/>
          </p:nvSpPr>
          <p:spPr>
            <a:xfrm>
              <a:off x="7336878" y="1119317"/>
              <a:ext cx="457200" cy="161020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08" rIns="0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Mari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F99E201-5B13-4A44-42B4-849501DC0ED1}"/>
                </a:ext>
              </a:extLst>
            </p:cNvPr>
            <p:cNvSpPr/>
            <p:nvPr/>
          </p:nvSpPr>
          <p:spPr>
            <a:xfrm>
              <a:off x="8443606" y="2971800"/>
              <a:ext cx="457200" cy="457200"/>
            </a:xfrm>
            <a:prstGeom prst="ellipse">
              <a:avLst/>
            </a:prstGeom>
            <a:blipFill>
              <a:blip r:embed="rId18"/>
              <a:stretch>
                <a:fillRect/>
              </a:stretch>
            </a:blipFill>
            <a:ln w="63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pt-BR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E4F10CA-D7BC-6F2C-8FCB-FB6E9AFF8644}"/>
                </a:ext>
              </a:extLst>
            </p:cNvPr>
            <p:cNvSpPr/>
            <p:nvPr/>
          </p:nvSpPr>
          <p:spPr>
            <a:xfrm>
              <a:off x="8426848" y="2829068"/>
              <a:ext cx="457200" cy="161020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08" rIns="0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Gabriela</a:t>
              </a: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562FA676-ADAF-5373-FB2B-D83B459D910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64297" y="2243471"/>
            <a:ext cx="2727946" cy="34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38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153857D-8627-5A79-D567-16D4983527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Time de revisores Brasil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DE4FB9-8759-619E-4589-7EDC674F4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LATAM Medical Excellence (COE)</a:t>
            </a:r>
            <a:br>
              <a:rPr lang="pt-BR" dirty="0"/>
            </a:br>
            <a:r>
              <a:rPr lang="pt-BR" sz="1800" dirty="0"/>
              <a:t>De um time operacional a um parceiro estratégico</a:t>
            </a:r>
            <a:endParaRPr lang="pt-BR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9E7469-CED8-D7C9-5C8A-0D99ACC92A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845569"/>
              </p:ext>
            </p:extLst>
          </p:nvPr>
        </p:nvGraphicFramePr>
        <p:xfrm>
          <a:off x="1010093" y="1945757"/>
          <a:ext cx="9962707" cy="3805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3984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DE4FB9-8759-619E-4589-7EDC674F4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LATAM Medical Excellence (COE)</a:t>
            </a:r>
            <a:br>
              <a:rPr lang="pt-BR" dirty="0"/>
            </a:br>
            <a:r>
              <a:rPr lang="pt-BR" sz="1800" dirty="0"/>
              <a:t>De um time operacional a um parceiro estratégico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F0EDE-78C0-6481-1AB8-72FD11F621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Métricas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8604E7E-D98F-510E-557D-99527D4FCD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223742"/>
              </p:ext>
            </p:extLst>
          </p:nvPr>
        </p:nvGraphicFramePr>
        <p:xfrm>
          <a:off x="446914" y="1570073"/>
          <a:ext cx="5326565" cy="238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5E8AA4F-A8B4-BC8F-6577-94A8055FDA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5716926"/>
              </p:ext>
            </p:extLst>
          </p:nvPr>
        </p:nvGraphicFramePr>
        <p:xfrm>
          <a:off x="6504388" y="1506067"/>
          <a:ext cx="5238308" cy="2385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A037DA2-2AA8-DDF5-4629-3088524D52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653508"/>
              </p:ext>
            </p:extLst>
          </p:nvPr>
        </p:nvGraphicFramePr>
        <p:xfrm>
          <a:off x="3980121" y="40623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9CFD344-7C31-655A-92C4-D56DB7D7D0E0}"/>
              </a:ext>
            </a:extLst>
          </p:cNvPr>
          <p:cNvSpPr txBox="1"/>
          <p:nvPr/>
        </p:nvSpPr>
        <p:spPr bwMode="gray">
          <a:xfrm>
            <a:off x="9019953" y="4894733"/>
            <a:ext cx="914400" cy="914400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pt-BR" sz="1200" dirty="0"/>
              <a:t>*Dados a partir de 14 de junho de 2021</a:t>
            </a: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pt-BR" sz="1200" dirty="0"/>
              <a:t>**Dados até 31 de março de 2023</a:t>
            </a:r>
          </a:p>
        </p:txBody>
      </p:sp>
    </p:spTree>
    <p:extLst>
      <p:ext uri="{BB962C8B-B14F-4D97-AF65-F5344CB8AC3E}">
        <p14:creationId xmlns:p14="http://schemas.microsoft.com/office/powerpoint/2010/main" val="2408457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123ED1-86B0-B9A4-C559-6BCD5F93C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914" y="1600199"/>
            <a:ext cx="11295782" cy="3950208"/>
          </a:xfrm>
        </p:spPr>
        <p:txBody>
          <a:bodyPr/>
          <a:lstStyle/>
          <a:p>
            <a:endParaRPr lang="pt-BR" sz="1800" dirty="0"/>
          </a:p>
          <a:p>
            <a:r>
              <a:rPr lang="pt-BR" sz="1800" dirty="0"/>
              <a:t>O time de </a:t>
            </a:r>
            <a:r>
              <a:rPr lang="pt-BR" sz="1800" b="1" dirty="0">
                <a:solidFill>
                  <a:schemeClr val="accent1"/>
                </a:solidFill>
              </a:rPr>
              <a:t>revisores COE </a:t>
            </a:r>
            <a:r>
              <a:rPr lang="pt-BR" sz="1800" dirty="0"/>
              <a:t>performam esta atividade de forma mais </a:t>
            </a:r>
            <a:r>
              <a:rPr lang="pt-BR" sz="1800" b="1" u="sng" dirty="0"/>
              <a:t>ágil</a:t>
            </a:r>
            <a:r>
              <a:rPr lang="pt-BR" sz="1800" dirty="0"/>
              <a:t>, e com </a:t>
            </a:r>
            <a:r>
              <a:rPr lang="pt-BR" sz="1800" b="1" u="sng" dirty="0"/>
              <a:t>maior excelência </a:t>
            </a:r>
            <a:r>
              <a:rPr lang="pt-BR" sz="1800" dirty="0"/>
              <a:t>uma vez que são os experts na Política Global de Materiais Promocionais; </a:t>
            </a:r>
          </a:p>
          <a:p>
            <a:endParaRPr lang="pt-BR" sz="1800" dirty="0"/>
          </a:p>
          <a:p>
            <a:r>
              <a:rPr lang="pt-BR" sz="1800" dirty="0"/>
              <a:t>Devolvemos ao negócio os colegas médicos para que tenham foco em criar as estratégias médicas e interagir com </a:t>
            </a:r>
            <a:r>
              <a:rPr lang="pt-BR" sz="1800" dirty="0" err="1"/>
              <a:t>KOLs</a:t>
            </a:r>
            <a:r>
              <a:rPr lang="pt-BR" sz="1800" dirty="0"/>
              <a:t> e pagadores, alinhado as estratégias da Companhia </a:t>
            </a:r>
            <a:r>
              <a:rPr lang="pt-BR" sz="1800" b="1" u="sng" dirty="0"/>
              <a:t>trazendo verdadeiramente os avanços que mudam a vida dos pacientes</a:t>
            </a:r>
            <a:r>
              <a:rPr lang="pt-BR" sz="1800" dirty="0"/>
              <a:t>; </a:t>
            </a:r>
          </a:p>
          <a:p>
            <a:endParaRPr lang="pt-BR" sz="1800" dirty="0"/>
          </a:p>
          <a:p>
            <a:r>
              <a:rPr lang="pt-BR" sz="1800" i="1" dirty="0"/>
              <a:t>As análises contribuíram para adicionarmos novas atividades como a revisão solo dos </a:t>
            </a:r>
            <a:r>
              <a:rPr lang="pt-BR" sz="1800" i="1" dirty="0" err="1"/>
              <a:t>Tier</a:t>
            </a:r>
            <a:r>
              <a:rPr lang="pt-BR" sz="1800" i="1" dirty="0"/>
              <a:t> 2 (iniciada em Novembro/23), futuramente para </a:t>
            </a:r>
            <a:r>
              <a:rPr lang="pt-BR" sz="1800" i="1" dirty="0" err="1"/>
              <a:t>Tier</a:t>
            </a:r>
            <a:r>
              <a:rPr lang="pt-BR" sz="1800" i="1" dirty="0"/>
              <a:t> 3 (2º. Semestre 2023), e ainda em 2023 revisão de bulas.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743BF-B78D-329C-7305-3FBEC7B401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Insights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DE4FB9-8759-619E-4589-7EDC674F4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LATAM Medical Excellence (COE)</a:t>
            </a:r>
            <a:br>
              <a:rPr lang="pt-BR" dirty="0"/>
            </a:br>
            <a:r>
              <a:rPr lang="pt-BR" sz="1800" dirty="0"/>
              <a:t>De um time operacional a um parceiro estratégico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2801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D62420-E6D8-F679-0493-A8974C5CF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494" y="3272701"/>
            <a:ext cx="4234775" cy="1508760"/>
          </a:xfrm>
        </p:spPr>
        <p:txBody>
          <a:bodyPr/>
          <a:lstStyle/>
          <a:p>
            <a:r>
              <a:rPr lang="pt-BR" b="1" dirty="0"/>
              <a:t>Muito obrigada!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00B3C-937A-EC8B-1A25-828FAF044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10" y="1424762"/>
            <a:ext cx="1906837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182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Office Theme">
  <a:themeElements>
    <a:clrScheme name="Custom 9">
      <a:dk1>
        <a:srgbClr val="000000"/>
      </a:dk1>
      <a:lt1>
        <a:srgbClr val="FFFFFF"/>
      </a:lt1>
      <a:dk2>
        <a:srgbClr val="3E74EA"/>
      </a:dk2>
      <a:lt2>
        <a:srgbClr val="F3DDBA"/>
      </a:lt2>
      <a:accent1>
        <a:srgbClr val="0000C8"/>
      </a:accent1>
      <a:accent2>
        <a:srgbClr val="0095FF"/>
      </a:accent2>
      <a:accent3>
        <a:srgbClr val="89BE68"/>
      </a:accent3>
      <a:accent4>
        <a:srgbClr val="C782FF"/>
      </a:accent4>
      <a:accent5>
        <a:srgbClr val="64C3D9"/>
      </a:accent5>
      <a:accent6>
        <a:srgbClr val="FF8947"/>
      </a:accent6>
      <a:hlink>
        <a:srgbClr val="3869E9"/>
      </a:hlink>
      <a:folHlink>
        <a:srgbClr val="A1AAB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>
            <a:lumMod val="95000"/>
          </a:schemeClr>
        </a:solidFill>
        <a:ln w="2857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1429" tIns="45715" rIns="91429" bIns="45715" numCol="1" rtlCol="0" anchor="ctr" anchorCtr="0" compatLnSpc="1">
        <a:prstTxWarp prst="textNoShape">
          <a:avLst/>
        </a:prstTxWarp>
        <a:noAutofit/>
      </a:bodyPr>
      <a:lstStyle>
        <a:defPPr algn="ctr" fontAlgn="base">
          <a:lnSpc>
            <a:spcPct val="90000"/>
          </a:lnSpc>
          <a:spcAft>
            <a:spcPct val="0"/>
          </a:spcAft>
          <a:buClr>
            <a:schemeClr val="accent2"/>
          </a:buClr>
          <a:buSzPct val="90000"/>
          <a:defRPr b="1" dirty="0">
            <a:solidFill>
              <a:schemeClr val="accent1"/>
            </a:solidFill>
            <a:latin typeface="+mj-lt"/>
          </a:defRPr>
        </a:defPPr>
      </a:lstStyle>
    </a:spDef>
    <a:lnDef>
      <a:spPr bwMode="gray">
        <a:noFill/>
        <a:ln w="12700" cap="rnd">
          <a:solidFill>
            <a:schemeClr val="bg1">
              <a:lumMod val="75000"/>
            </a:schemeClr>
          </a:solidFill>
          <a:prstDash val="solid"/>
          <a:round/>
          <a:headEnd/>
          <a:tailEnd/>
        </a:ln>
        <a:effectLst/>
      </a:spPr>
      <a:bodyPr/>
      <a:lstStyle/>
    </a:lnDef>
    <a:txDef>
      <a:spPr bwMode="gray"/>
      <a:bodyPr wrap="square" lIns="45720" tIns="45720" rIns="45720" bIns="45720" rtlCol="0">
        <a:noAutofit/>
      </a:bodyPr>
      <a:lstStyle>
        <a:defPPr marL="171450" indent="-171450" algn="l">
          <a:lnSpc>
            <a:spcPct val="90000"/>
          </a:lnSpc>
          <a:spcBef>
            <a:spcPts val="1000"/>
          </a:spcBef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fizer-PurposeBlueprint-PowerPoint-Template-16x9.potx" id="{2BDA3E54-97F4-4126-8CBC-9260892DB294}" vid="{9D4DE4BD-DC6D-4310-877B-233A8E339F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411</Words>
  <Application>Microsoft Office PowerPoint</Application>
  <PresentationFormat>Widescreen</PresentationFormat>
  <Paragraphs>60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Arial Narrow</vt:lpstr>
      <vt:lpstr>1_Office Theme</vt:lpstr>
      <vt:lpstr>LATAM Medical Excellence (COE)</vt:lpstr>
      <vt:lpstr>LATAM Medical Excellence (COE) De um time operacional a um parceiro estratégico</vt:lpstr>
      <vt:lpstr>LATAM Medical Excellence (COE) De um time operacional a um parceiro estratégico</vt:lpstr>
      <vt:lpstr>LATAM Medical Excellence (COE) De um time operacional a um parceiro estratégico</vt:lpstr>
      <vt:lpstr>LATAM Medical Excellence (COE) De um time operacional a um parceiro estratégico</vt:lpstr>
      <vt:lpstr>LATAM Medical Excellence (COE) De um time operacional a um parceiro estratégico</vt:lpstr>
      <vt:lpstr>Muito obrigada!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LATAM Medical Excellence (COE)</dc:title>
  <dc:creator>Queiroz, Gabriela Reis Diccini</dc:creator>
  <cp:lastModifiedBy>Queiroz, Gabriela Reis Diccini</cp:lastModifiedBy>
  <cp:revision>1</cp:revision>
  <dcterms:created xsi:type="dcterms:W3CDTF">2023-04-14T13:32:43Z</dcterms:created>
  <dcterms:modified xsi:type="dcterms:W3CDTF">2023-04-14T14:40:35Z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791b42f-c435-42ca-9531-75a3f42aae3d_Enabled">
    <vt:lpwstr>true</vt:lpwstr>
  </property>
  <property fmtid="{D5CDD505-2E9C-101B-9397-08002B2CF9AE}" pid="3" name="MSIP_Label_4791b42f-c435-42ca-9531-75a3f42aae3d_SetDate">
    <vt:lpwstr>2023-04-14T13:34:58Z</vt:lpwstr>
  </property>
  <property fmtid="{D5CDD505-2E9C-101B-9397-08002B2CF9AE}" pid="4" name="MSIP_Label_4791b42f-c435-42ca-9531-75a3f42aae3d_Method">
    <vt:lpwstr>Privileged</vt:lpwstr>
  </property>
  <property fmtid="{D5CDD505-2E9C-101B-9397-08002B2CF9AE}" pid="5" name="MSIP_Label_4791b42f-c435-42ca-9531-75a3f42aae3d_Name">
    <vt:lpwstr>4791b42f-c435-42ca-9531-75a3f42aae3d</vt:lpwstr>
  </property>
  <property fmtid="{D5CDD505-2E9C-101B-9397-08002B2CF9AE}" pid="6" name="MSIP_Label_4791b42f-c435-42ca-9531-75a3f42aae3d_SiteId">
    <vt:lpwstr>7a916015-20ae-4ad1-9170-eefd915e9272</vt:lpwstr>
  </property>
  <property fmtid="{D5CDD505-2E9C-101B-9397-08002B2CF9AE}" pid="7" name="MSIP_Label_4791b42f-c435-42ca-9531-75a3f42aae3d_ActionId">
    <vt:lpwstr>997b0581-796c-4acd-b0e9-ab57f16b5bbc</vt:lpwstr>
  </property>
  <property fmtid="{D5CDD505-2E9C-101B-9397-08002B2CF9AE}" pid="8" name="MSIP_Label_4791b42f-c435-42ca-9531-75a3f42aae3d_ContentBits">
    <vt:lpwstr>0</vt:lpwstr>
  </property>
</Properties>
</file>